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4" r:id="rId2"/>
    <p:sldMasterId id="2147483707" r:id="rId3"/>
    <p:sldMasterId id="2147483739" r:id="rId4"/>
    <p:sldMasterId id="2147483761" r:id="rId5"/>
  </p:sldMasterIdLst>
  <p:notesMasterIdLst>
    <p:notesMasterId r:id="rId67"/>
  </p:notesMasterIdLst>
  <p:handoutMasterIdLst>
    <p:handoutMasterId r:id="rId68"/>
  </p:handoutMasterIdLst>
  <p:sldIdLst>
    <p:sldId id="418" r:id="rId6"/>
    <p:sldId id="494" r:id="rId7"/>
    <p:sldId id="327" r:id="rId8"/>
    <p:sldId id="467" r:id="rId9"/>
    <p:sldId id="468" r:id="rId10"/>
    <p:sldId id="470" r:id="rId11"/>
    <p:sldId id="471" r:id="rId12"/>
    <p:sldId id="472" r:id="rId13"/>
    <p:sldId id="474" r:id="rId14"/>
    <p:sldId id="475" r:id="rId15"/>
    <p:sldId id="476" r:id="rId16"/>
    <p:sldId id="477" r:id="rId17"/>
    <p:sldId id="478" r:id="rId18"/>
    <p:sldId id="479" r:id="rId19"/>
    <p:sldId id="492" r:id="rId20"/>
    <p:sldId id="480" r:id="rId21"/>
    <p:sldId id="481" r:id="rId22"/>
    <p:sldId id="482" r:id="rId23"/>
    <p:sldId id="483" r:id="rId24"/>
    <p:sldId id="485" r:id="rId25"/>
    <p:sldId id="484" r:id="rId26"/>
    <p:sldId id="486" r:id="rId27"/>
    <p:sldId id="487" r:id="rId28"/>
    <p:sldId id="488" r:id="rId29"/>
    <p:sldId id="489" r:id="rId30"/>
    <p:sldId id="490" r:id="rId31"/>
    <p:sldId id="495" r:id="rId32"/>
    <p:sldId id="496" r:id="rId33"/>
    <p:sldId id="469" r:id="rId34"/>
    <p:sldId id="497" r:id="rId35"/>
    <p:sldId id="498" r:id="rId36"/>
    <p:sldId id="499" r:id="rId37"/>
    <p:sldId id="500" r:id="rId38"/>
    <p:sldId id="501" r:id="rId39"/>
    <p:sldId id="502" r:id="rId40"/>
    <p:sldId id="503" r:id="rId41"/>
    <p:sldId id="504" r:id="rId42"/>
    <p:sldId id="505" r:id="rId43"/>
    <p:sldId id="506" r:id="rId44"/>
    <p:sldId id="507" r:id="rId45"/>
    <p:sldId id="473" r:id="rId46"/>
    <p:sldId id="508" r:id="rId47"/>
    <p:sldId id="509" r:id="rId48"/>
    <p:sldId id="510" r:id="rId49"/>
    <p:sldId id="511" r:id="rId50"/>
    <p:sldId id="512" r:id="rId51"/>
    <p:sldId id="513" r:id="rId52"/>
    <p:sldId id="491" r:id="rId53"/>
    <p:sldId id="514" r:id="rId54"/>
    <p:sldId id="515" r:id="rId55"/>
    <p:sldId id="516" r:id="rId56"/>
    <p:sldId id="517" r:id="rId57"/>
    <p:sldId id="518" r:id="rId58"/>
    <p:sldId id="519" r:id="rId59"/>
    <p:sldId id="520" r:id="rId60"/>
    <p:sldId id="521" r:id="rId61"/>
    <p:sldId id="522" r:id="rId62"/>
    <p:sldId id="523" r:id="rId63"/>
    <p:sldId id="524" r:id="rId64"/>
    <p:sldId id="526" r:id="rId65"/>
    <p:sldId id="525" r:id="rId66"/>
  </p:sldIdLst>
  <p:sldSz cx="9907588"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1" userDrawn="1">
          <p15:clr>
            <a:srgbClr val="A4A3A4"/>
          </p15:clr>
        </p15:guide>
        <p15:guide id="3" orient="horz" pos="2205">
          <p15:clr>
            <a:srgbClr val="A4A3A4"/>
          </p15:clr>
        </p15:guide>
        <p15:guide id="4" orient="horz" pos="2614">
          <p15:clr>
            <a:srgbClr val="A4A3A4"/>
          </p15:clr>
        </p15:guide>
        <p15:guide id="5" pos="53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ta Mampel Borras" initials="MMB" lastIdx="23" clrIdx="0"/>
  <p:cmAuthor id="1" name="Silvia Lopez Sanchez" initials="SLS"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6207"/>
    <a:srgbClr val="4D4D4C"/>
    <a:srgbClr val="A5978E"/>
    <a:srgbClr val="DADADA"/>
    <a:srgbClr val="F6AA7B"/>
    <a:srgbClr val="EE6725"/>
    <a:srgbClr val="F3EDED"/>
    <a:srgbClr val="E9E9E9"/>
    <a:srgbClr val="F95A0F"/>
    <a:srgbClr val="FF49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85" autoAdjust="0"/>
    <p:restoredTop sz="95707" autoAdjust="0"/>
  </p:normalViewPr>
  <p:slideViewPr>
    <p:cSldViewPr showGuides="1">
      <p:cViewPr varScale="1">
        <p:scale>
          <a:sx n="72" d="100"/>
          <a:sy n="72" d="100"/>
        </p:scale>
        <p:origin x="1296" y="66"/>
      </p:cViewPr>
      <p:guideLst>
        <p:guide orient="horz" pos="2160"/>
        <p:guide pos="3121"/>
        <p:guide orient="horz" pos="2205"/>
        <p:guide orient="horz" pos="2614"/>
        <p:guide pos="535"/>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2" d="100"/>
          <a:sy n="82" d="100"/>
        </p:scale>
        <p:origin x="-3180" y="-96"/>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0FF5BF9-8FCF-4343-BB48-D05BD1D1D10B}" type="datetimeFigureOut">
              <a:rPr lang="es-ES" smtClean="0"/>
              <a:t>26/07/2019</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4FECB3B-ADD8-43AC-8248-75095B560A86}" type="slidenum">
              <a:rPr lang="es-ES" smtClean="0"/>
              <a:t>‹Nº›</a:t>
            </a:fld>
            <a:endParaRPr lang="es-ES"/>
          </a:p>
        </p:txBody>
      </p:sp>
    </p:spTree>
    <p:extLst>
      <p:ext uri="{BB962C8B-B14F-4D97-AF65-F5344CB8AC3E}">
        <p14:creationId xmlns:p14="http://schemas.microsoft.com/office/powerpoint/2010/main" val="1193514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D5704BA-82FC-4D5A-AB7B-6E4EE4E9E4D8}" type="datetimeFigureOut">
              <a:rPr lang="es-ES" smtClean="0"/>
              <a:t>26/07/2019</a:t>
            </a:fld>
            <a:endParaRPr lang="es-ES"/>
          </a:p>
        </p:txBody>
      </p:sp>
      <p:sp>
        <p:nvSpPr>
          <p:cNvPr id="4" name="3 Marcador de imagen de diapositiva"/>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2D038D0-BFB3-456F-9DA3-973F670944E4}" type="slidenum">
              <a:rPr lang="es-ES" smtClean="0"/>
              <a:t>‹Nº›</a:t>
            </a:fld>
            <a:endParaRPr lang="es-ES"/>
          </a:p>
        </p:txBody>
      </p:sp>
    </p:spTree>
    <p:extLst>
      <p:ext uri="{BB962C8B-B14F-4D97-AF65-F5344CB8AC3E}">
        <p14:creationId xmlns:p14="http://schemas.microsoft.com/office/powerpoint/2010/main" val="370964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038D0-BFB3-456F-9DA3-973F670944E4}"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25041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 Id="rId6" Type="http://schemas.openxmlformats.org/officeDocument/2006/relationships/image" Target="../media/image13.jpeg"/><Relationship Id="rId5" Type="http://schemas.openxmlformats.org/officeDocument/2006/relationships/image" Target="../media/image4.emf"/><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 Id="rId6" Type="http://schemas.openxmlformats.org/officeDocument/2006/relationships/image" Target="../media/image13.jpeg"/><Relationship Id="rId5" Type="http://schemas.openxmlformats.org/officeDocument/2006/relationships/image" Target="../media/image4.emf"/><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 titul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19" y="1"/>
            <a:ext cx="9941288" cy="6467337"/>
          </a:xfrm>
          <a:prstGeom prst="rect">
            <a:avLst/>
          </a:prstGeom>
        </p:spPr>
      </p:pic>
      <p:pic>
        <p:nvPicPr>
          <p:cNvPr id="11" name="Imagen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pic>
        <p:nvPicPr>
          <p:cNvPr id="14" name="Imagen 17"/>
          <p:cNvPicPr>
            <a:picLocks noChangeAspect="1"/>
          </p:cNvPicPr>
          <p:nvPr userDrawn="1"/>
        </p:nvPicPr>
        <p:blipFill rotWithShape="1">
          <a:blip r:embed="rId4" cstate="email">
            <a:extLst>
              <a:ext uri="{28A0092B-C50C-407E-A947-70E740481C1C}">
                <a14:useLocalDpi xmlns:a14="http://schemas.microsoft.com/office/drawing/2010/main"/>
              </a:ext>
            </a:extLst>
          </a:blip>
          <a:srcRect l="50842"/>
          <a:stretch/>
        </p:blipFill>
        <p:spPr>
          <a:xfrm>
            <a:off x="8343652" y="231552"/>
            <a:ext cx="1260629" cy="714551"/>
          </a:xfrm>
          <a:prstGeom prst="rect">
            <a:avLst/>
          </a:prstGeom>
        </p:spPr>
      </p:pic>
      <p:pic>
        <p:nvPicPr>
          <p:cNvPr id="15" name="Imagen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9575" y="402362"/>
            <a:ext cx="1219200" cy="372932"/>
          </a:xfrm>
          <a:prstGeom prst="rect">
            <a:avLst/>
          </a:prstGeom>
        </p:spPr>
      </p:pic>
      <p:sp>
        <p:nvSpPr>
          <p:cNvPr id="16" name="Marcador de texto 11"/>
          <p:cNvSpPr>
            <a:spLocks noGrp="1"/>
          </p:cNvSpPr>
          <p:nvPr>
            <p:ph type="body" sz="quarter" idx="12" hasCustomPrompt="1"/>
          </p:nvPr>
        </p:nvSpPr>
        <p:spPr>
          <a:xfrm>
            <a:off x="409575" y="2530475"/>
            <a:ext cx="4606925" cy="354013"/>
          </a:xfrm>
          <a:prstGeom prst="rect">
            <a:avLst/>
          </a:prstGeom>
        </p:spPr>
        <p:txBody>
          <a:bodyPr vert="horz"/>
          <a:lstStyle>
            <a:lvl1pPr marL="0" indent="0">
              <a:buNone/>
              <a:defRPr sz="1700" b="1" baseline="0">
                <a:solidFill>
                  <a:srgbClr val="4D4D4C"/>
                </a:solidFill>
                <a:latin typeface="Tahoma"/>
                <a:cs typeface="Tahoma"/>
              </a:defRPr>
            </a:lvl1pPr>
            <a:lvl2pPr marL="457200" indent="0">
              <a:buNone/>
              <a:defRPr sz="1700">
                <a:solidFill>
                  <a:srgbClr val="636463"/>
                </a:solidFill>
                <a:latin typeface="Tahoma"/>
                <a:cs typeface="Tahoma"/>
              </a:defRPr>
            </a:lvl2pPr>
            <a:lvl3pPr marL="914400" indent="0">
              <a:buNone/>
              <a:defRPr sz="1700">
                <a:solidFill>
                  <a:srgbClr val="636463"/>
                </a:solidFill>
                <a:latin typeface="Tahoma"/>
                <a:cs typeface="Tahoma"/>
              </a:defRPr>
            </a:lvl3pPr>
            <a:lvl4pPr marL="1371600" indent="0">
              <a:buNone/>
              <a:defRPr sz="1700">
                <a:solidFill>
                  <a:srgbClr val="636463"/>
                </a:solidFill>
                <a:latin typeface="Tahoma"/>
                <a:cs typeface="Tahoma"/>
              </a:defRPr>
            </a:lvl4pPr>
            <a:lvl5pPr marL="1828800" indent="0">
              <a:buNone/>
              <a:defRPr sz="1700">
                <a:solidFill>
                  <a:srgbClr val="636463"/>
                </a:solidFill>
                <a:latin typeface="Tahoma"/>
                <a:cs typeface="Tahoma"/>
              </a:defRPr>
            </a:lvl5pPr>
          </a:lstStyle>
          <a:p>
            <a:pPr lvl="0"/>
            <a:r>
              <a:rPr lang="en-GB" noProof="0" dirty="0"/>
              <a:t>Subtitle</a:t>
            </a:r>
          </a:p>
        </p:txBody>
      </p:sp>
      <p:sp>
        <p:nvSpPr>
          <p:cNvPr id="17" name="Marcador de texto 7"/>
          <p:cNvSpPr>
            <a:spLocks noGrp="1"/>
          </p:cNvSpPr>
          <p:nvPr>
            <p:ph type="body" sz="quarter" idx="10" hasCustomPrompt="1"/>
          </p:nvPr>
        </p:nvSpPr>
        <p:spPr>
          <a:xfrm>
            <a:off x="409449" y="901700"/>
            <a:ext cx="6042151" cy="1435100"/>
          </a:xfrm>
          <a:prstGeom prst="rect">
            <a:avLst/>
          </a:prstGeom>
        </p:spPr>
        <p:txBody>
          <a:bodyPr vert="horz"/>
          <a:lstStyle>
            <a:lvl1pPr marL="0" indent="0">
              <a:lnSpc>
                <a:spcPct val="80000"/>
              </a:lnSpc>
              <a:buNone/>
              <a:defRPr sz="5000" b="1" baseline="0">
                <a:solidFill>
                  <a:srgbClr val="FD6600"/>
                </a:solidFill>
                <a:latin typeface="Tahoma"/>
                <a:cs typeface="Tahoma"/>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PRESENTATION SUBJECT</a:t>
            </a:r>
          </a:p>
        </p:txBody>
      </p:sp>
      <p:pic>
        <p:nvPicPr>
          <p:cNvPr id="9" name="Imagen 8"/>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831" y="3068960"/>
            <a:ext cx="9924438" cy="3789040"/>
          </a:xfrm>
          <a:prstGeom prst="rect">
            <a:avLst/>
          </a:prstGeom>
        </p:spPr>
      </p:pic>
    </p:spTree>
    <p:extLst>
      <p:ext uri="{BB962C8B-B14F-4D97-AF65-F5344CB8AC3E}">
        <p14:creationId xmlns:p14="http://schemas.microsoft.com/office/powerpoint/2010/main" val="3095628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4F6577B-CF64-40DC-AFD4-ACE1860F362D}" type="datetimeFigureOut">
              <a:rPr lang="es-ES" smtClean="0"/>
              <a:t>26/07/2019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51C5594-9033-458E-9606-B5D7E4BB6F03}" type="slidenum">
              <a:rPr lang="es-ES" smtClean="0"/>
              <a:t>‹Nº›</a:t>
            </a:fld>
            <a:endParaRPr lang="es-ES"/>
          </a:p>
        </p:txBody>
      </p:sp>
    </p:spTree>
    <p:extLst>
      <p:ext uri="{BB962C8B-B14F-4D97-AF65-F5344CB8AC3E}">
        <p14:creationId xmlns:p14="http://schemas.microsoft.com/office/powerpoint/2010/main" val="284030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8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fld id="{79992C4E-54AC-9341-A639-46F59E3ED4A6}" type="slidenum">
              <a:rPr lang="es-ES" smtClean="0"/>
              <a:pPr/>
              <a:t>‹Nº›</a:t>
            </a:fld>
            <a:endParaRPr lang="es-ES" dirty="0"/>
          </a:p>
        </p:txBody>
      </p:sp>
    </p:spTree>
    <p:extLst>
      <p:ext uri="{BB962C8B-B14F-4D97-AF65-F5344CB8AC3E}">
        <p14:creationId xmlns:p14="http://schemas.microsoft.com/office/powerpoint/2010/main" val="2992166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9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fld id="{79992C4E-54AC-9341-A639-46F59E3ED4A6}" type="slidenum">
              <a:rPr lang="es-ES" smtClean="0"/>
              <a:pPr/>
              <a:t>‹Nº›</a:t>
            </a:fld>
            <a:endParaRPr lang="es-ES" dirty="0"/>
          </a:p>
        </p:txBody>
      </p:sp>
    </p:spTree>
    <p:extLst>
      <p:ext uri="{BB962C8B-B14F-4D97-AF65-F5344CB8AC3E}">
        <p14:creationId xmlns:p14="http://schemas.microsoft.com/office/powerpoint/2010/main" val="1882838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907588" cy="6858000"/>
          </a:xfrm>
          <a:prstGeom prst="rect">
            <a:avLst/>
          </a:prstGeom>
        </p:spPr>
      </p:pic>
      <p:sp>
        <p:nvSpPr>
          <p:cNvPr id="4" name="Rectángulo 3"/>
          <p:cNvSpPr/>
          <p:nvPr userDrawn="1"/>
        </p:nvSpPr>
        <p:spPr>
          <a:xfrm>
            <a:off x="0" y="2060848"/>
            <a:ext cx="9902952" cy="2387600"/>
          </a:xfrm>
          <a:prstGeom prst="rect">
            <a:avLst/>
          </a:prstGeom>
          <a:solidFill>
            <a:srgbClr val="FF6900">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rgbClr val="FF6900"/>
              </a:solidFill>
            </a:endParaRPr>
          </a:p>
        </p:txBody>
      </p:sp>
      <p:pic>
        <p:nvPicPr>
          <p:cNvPr id="6" name="Imagen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5000" y="2585030"/>
            <a:ext cx="5689600" cy="1339235"/>
          </a:xfrm>
          <a:prstGeom prst="rect">
            <a:avLst/>
          </a:prstGeom>
          <a:effectLst>
            <a:outerShdw blurRad="596900" dir="6480000" sx="104000" sy="104000" algn="tl" rotWithShape="0">
              <a:srgbClr val="FF500D">
                <a:alpha val="0"/>
              </a:srgbClr>
            </a:outerShdw>
          </a:effectLst>
        </p:spPr>
      </p:pic>
    </p:spTree>
    <p:extLst>
      <p:ext uri="{BB962C8B-B14F-4D97-AF65-F5344CB8AC3E}">
        <p14:creationId xmlns:p14="http://schemas.microsoft.com/office/powerpoint/2010/main" val="3382485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tada + titul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19" y="1"/>
            <a:ext cx="9941288" cy="6467337"/>
          </a:xfrm>
          <a:prstGeom prst="rect">
            <a:avLst/>
          </a:prstGeom>
        </p:spPr>
      </p:pic>
      <p:pic>
        <p:nvPicPr>
          <p:cNvPr id="8" name="Imagen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2916" y="3238501"/>
            <a:ext cx="10017721" cy="3808865"/>
          </a:xfrm>
          <a:prstGeom prst="rect">
            <a:avLst/>
          </a:prstGeom>
        </p:spPr>
      </p:pic>
      <p:pic>
        <p:nvPicPr>
          <p:cNvPr id="11" name="Imagen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sp>
        <p:nvSpPr>
          <p:cNvPr id="15" name="Marcador de texto 11"/>
          <p:cNvSpPr>
            <a:spLocks noGrp="1"/>
          </p:cNvSpPr>
          <p:nvPr>
            <p:ph type="body" sz="quarter" idx="12" hasCustomPrompt="1"/>
          </p:nvPr>
        </p:nvSpPr>
        <p:spPr>
          <a:xfrm>
            <a:off x="409575" y="2530475"/>
            <a:ext cx="4606925" cy="354013"/>
          </a:xfrm>
          <a:prstGeom prst="rect">
            <a:avLst/>
          </a:prstGeom>
        </p:spPr>
        <p:txBody>
          <a:bodyPr vert="horz"/>
          <a:lstStyle>
            <a:lvl1pPr marL="0" indent="0">
              <a:buNone/>
              <a:defRPr sz="1700" b="1" baseline="0">
                <a:solidFill>
                  <a:srgbClr val="4D4D4C"/>
                </a:solidFill>
                <a:latin typeface="Tahoma"/>
                <a:cs typeface="Tahoma"/>
              </a:defRPr>
            </a:lvl1pPr>
            <a:lvl2pPr marL="457200" indent="0">
              <a:buNone/>
              <a:defRPr sz="1700">
                <a:solidFill>
                  <a:srgbClr val="636463"/>
                </a:solidFill>
                <a:latin typeface="Tahoma"/>
                <a:cs typeface="Tahoma"/>
              </a:defRPr>
            </a:lvl2pPr>
            <a:lvl3pPr marL="914400" indent="0">
              <a:buNone/>
              <a:defRPr sz="1700">
                <a:solidFill>
                  <a:srgbClr val="636463"/>
                </a:solidFill>
                <a:latin typeface="Tahoma"/>
                <a:cs typeface="Tahoma"/>
              </a:defRPr>
            </a:lvl3pPr>
            <a:lvl4pPr marL="1371600" indent="0">
              <a:buNone/>
              <a:defRPr sz="1700">
                <a:solidFill>
                  <a:srgbClr val="636463"/>
                </a:solidFill>
                <a:latin typeface="Tahoma"/>
                <a:cs typeface="Tahoma"/>
              </a:defRPr>
            </a:lvl4pPr>
            <a:lvl5pPr marL="1828800" indent="0">
              <a:buNone/>
              <a:defRPr sz="1700">
                <a:solidFill>
                  <a:srgbClr val="636463"/>
                </a:solidFill>
                <a:latin typeface="Tahoma"/>
                <a:cs typeface="Tahoma"/>
              </a:defRPr>
            </a:lvl5pPr>
          </a:lstStyle>
          <a:p>
            <a:pPr lvl="0"/>
            <a:r>
              <a:rPr lang="en-GB" noProof="0" dirty="0"/>
              <a:t>Subtitle</a:t>
            </a:r>
          </a:p>
        </p:txBody>
      </p:sp>
      <p:sp>
        <p:nvSpPr>
          <p:cNvPr id="16" name="Marcador de texto 7"/>
          <p:cNvSpPr>
            <a:spLocks noGrp="1"/>
          </p:cNvSpPr>
          <p:nvPr>
            <p:ph type="body" sz="quarter" idx="10" hasCustomPrompt="1"/>
          </p:nvPr>
        </p:nvSpPr>
        <p:spPr>
          <a:xfrm>
            <a:off x="409449" y="901700"/>
            <a:ext cx="6042151" cy="1435100"/>
          </a:xfrm>
          <a:prstGeom prst="rect">
            <a:avLst/>
          </a:prstGeom>
        </p:spPr>
        <p:txBody>
          <a:bodyPr vert="horz"/>
          <a:lstStyle>
            <a:lvl1pPr marL="0" indent="0">
              <a:lnSpc>
                <a:spcPct val="80000"/>
              </a:lnSpc>
              <a:buNone/>
              <a:defRPr sz="5000" b="1" baseline="0">
                <a:solidFill>
                  <a:srgbClr val="FD6600"/>
                </a:solidFill>
                <a:latin typeface="Tahoma"/>
                <a:cs typeface="Tahoma"/>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PRESENTATION SUBJECT</a:t>
            </a:r>
          </a:p>
        </p:txBody>
      </p:sp>
      <p:pic>
        <p:nvPicPr>
          <p:cNvPr id="17" name="Imagen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9575" y="402362"/>
            <a:ext cx="1219200" cy="372932"/>
          </a:xfrm>
          <a:prstGeom prst="rect">
            <a:avLst/>
          </a:prstGeom>
        </p:spPr>
      </p:pic>
      <p:pic>
        <p:nvPicPr>
          <p:cNvPr id="18" name="Imagen 17"/>
          <p:cNvPicPr>
            <a:picLocks noChangeAspect="1"/>
          </p:cNvPicPr>
          <p:nvPr userDrawn="1"/>
        </p:nvPicPr>
        <p:blipFill rotWithShape="1">
          <a:blip r:embed="rId6" cstate="email">
            <a:extLst>
              <a:ext uri="{28A0092B-C50C-407E-A947-70E740481C1C}">
                <a14:useLocalDpi xmlns:a14="http://schemas.microsoft.com/office/drawing/2010/main"/>
              </a:ext>
            </a:extLst>
          </a:blip>
          <a:srcRect l="50842"/>
          <a:stretch/>
        </p:blipFill>
        <p:spPr>
          <a:xfrm>
            <a:off x="8343652" y="231552"/>
            <a:ext cx="1260629" cy="714551"/>
          </a:xfrm>
          <a:prstGeom prst="rect">
            <a:avLst/>
          </a:prstGeom>
        </p:spPr>
      </p:pic>
    </p:spTree>
    <p:extLst>
      <p:ext uri="{BB962C8B-B14F-4D97-AF65-F5344CB8AC3E}">
        <p14:creationId xmlns:p14="http://schemas.microsoft.com/office/powerpoint/2010/main" val="410195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Índice">
    <p:spTree>
      <p:nvGrpSpPr>
        <p:cNvPr id="1" name=""/>
        <p:cNvGrpSpPr/>
        <p:nvPr/>
      </p:nvGrpSpPr>
      <p:grpSpPr>
        <a:xfrm>
          <a:off x="0" y="0"/>
          <a:ext cx="0" cy="0"/>
          <a:chOff x="0" y="0"/>
          <a:chExt cx="0" cy="0"/>
        </a:xfrm>
      </p:grpSpPr>
      <p:sp>
        <p:nvSpPr>
          <p:cNvPr id="11" name="Marcador de imagen 2"/>
          <p:cNvSpPr>
            <a:spLocks noGrp="1"/>
          </p:cNvSpPr>
          <p:nvPr>
            <p:ph type="pic" sz="quarter" idx="18" hasCustomPrompt="1"/>
          </p:nvPr>
        </p:nvSpPr>
        <p:spPr>
          <a:xfrm>
            <a:off x="4927600" y="0"/>
            <a:ext cx="4978400" cy="6858000"/>
          </a:xfrm>
          <a:prstGeom prst="rect">
            <a:avLst/>
          </a:prstGeom>
          <a:solidFill>
            <a:srgbClr val="CDC9CA"/>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n-GB" noProof="0" dirty="0"/>
              <a:t>Image</a:t>
            </a:r>
          </a:p>
        </p:txBody>
      </p:sp>
      <p:sp>
        <p:nvSpPr>
          <p:cNvPr id="12" name="Marcador de texto 16"/>
          <p:cNvSpPr>
            <a:spLocks noGrp="1"/>
          </p:cNvSpPr>
          <p:nvPr>
            <p:ph type="body" sz="quarter" idx="10" hasCustomPrompt="1"/>
          </p:nvPr>
        </p:nvSpPr>
        <p:spPr>
          <a:xfrm>
            <a:off x="346074" y="325962"/>
            <a:ext cx="4352926"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Index</a:t>
            </a:r>
          </a:p>
        </p:txBody>
      </p:sp>
      <p:sp>
        <p:nvSpPr>
          <p:cNvPr id="13" name="Marcador de texto 21"/>
          <p:cNvSpPr>
            <a:spLocks noGrp="1"/>
          </p:cNvSpPr>
          <p:nvPr>
            <p:ph type="body" sz="quarter" idx="16" hasCustomPrompt="1"/>
          </p:nvPr>
        </p:nvSpPr>
        <p:spPr>
          <a:xfrm>
            <a:off x="346075" y="1193800"/>
            <a:ext cx="4352925" cy="4762500"/>
          </a:xfrm>
          <a:prstGeom prst="rect">
            <a:avLst/>
          </a:prstGeom>
        </p:spPr>
        <p:txBody>
          <a:bodyPr vert="horz"/>
          <a:lstStyle>
            <a:lvl1pPr marL="457200" indent="-457200">
              <a:buClr>
                <a:srgbClr val="FD6600"/>
              </a:buClr>
              <a:buFont typeface="Wingdings" charset="2"/>
              <a:buAutoNum type="arabicPlain"/>
              <a:defRPr sz="2200" b="1">
                <a:solidFill>
                  <a:srgbClr val="4D4D4C"/>
                </a:solidFill>
                <a:latin typeface="Tahoma"/>
                <a:cs typeface="Tahoma"/>
              </a:defRPr>
            </a:lvl1pPr>
            <a:lvl2pPr marL="457187" indent="0">
              <a:buFont typeface="+mj-lt"/>
              <a:buNone/>
              <a:defRPr sz="1700" b="0">
                <a:solidFill>
                  <a:srgbClr val="4D4D4C"/>
                </a:solidFill>
                <a:latin typeface="Tahoma"/>
                <a:cs typeface="Tahoma"/>
              </a:defRPr>
            </a:lvl2pPr>
            <a:lvl3pPr marL="1371573" indent="-457200">
              <a:buFont typeface="+mj-lt"/>
              <a:buAutoNum type="arabicPeriod"/>
              <a:defRPr sz="2200" b="1">
                <a:solidFill>
                  <a:srgbClr val="636463"/>
                </a:solidFill>
                <a:latin typeface="Tahoma"/>
                <a:cs typeface="Tahoma"/>
              </a:defRPr>
            </a:lvl3pPr>
            <a:lvl4pPr marL="1828760" indent="-457200">
              <a:buFont typeface="+mj-lt"/>
              <a:buAutoNum type="arabicPeriod"/>
              <a:defRPr sz="2200" b="1">
                <a:solidFill>
                  <a:srgbClr val="636463"/>
                </a:solidFill>
                <a:latin typeface="Tahoma"/>
                <a:cs typeface="Tahoma"/>
              </a:defRPr>
            </a:lvl4pPr>
            <a:lvl5pPr marL="2285946" indent="-457200">
              <a:buFont typeface="+mj-lt"/>
              <a:buAutoNum type="arabicPeriod"/>
              <a:defRPr sz="2200" b="1">
                <a:solidFill>
                  <a:srgbClr val="636463"/>
                </a:solidFill>
                <a:latin typeface="Tahoma"/>
                <a:cs typeface="Tahoma"/>
              </a:defRPr>
            </a:lvl5pPr>
          </a:lstStyle>
          <a:p>
            <a:pPr lvl="0"/>
            <a:r>
              <a:rPr lang="en-GB" noProof="0" dirty="0"/>
              <a:t>Chapter</a:t>
            </a:r>
          </a:p>
          <a:p>
            <a:pPr lvl="1"/>
            <a:r>
              <a:rPr lang="en-GB" noProof="0" dirty="0"/>
              <a:t>Description</a:t>
            </a:r>
          </a:p>
          <a:p>
            <a:pPr lvl="0"/>
            <a:r>
              <a:rPr lang="en-GB" noProof="0" dirty="0"/>
              <a:t>Chapter</a:t>
            </a:r>
          </a:p>
          <a:p>
            <a:pPr lvl="1"/>
            <a:r>
              <a:rPr lang="en-GB" noProof="0" dirty="0"/>
              <a:t>Description</a:t>
            </a:r>
          </a:p>
          <a:p>
            <a:pPr lvl="0"/>
            <a:r>
              <a:rPr lang="en-GB" noProof="0" dirty="0"/>
              <a:t>Chapter</a:t>
            </a:r>
          </a:p>
          <a:p>
            <a:pPr lvl="1"/>
            <a:r>
              <a:rPr lang="en-GB" noProof="0" dirty="0"/>
              <a:t>Description</a:t>
            </a:r>
          </a:p>
          <a:p>
            <a:pPr lvl="0"/>
            <a:r>
              <a:rPr lang="en-GB" noProof="0" dirty="0"/>
              <a:t>Chapter</a:t>
            </a:r>
          </a:p>
          <a:p>
            <a:pPr lvl="1"/>
            <a:r>
              <a:rPr lang="en-GB" noProof="0" dirty="0"/>
              <a:t>Description</a:t>
            </a:r>
          </a:p>
          <a:p>
            <a:pPr lvl="0"/>
            <a:r>
              <a:rPr lang="en-GB" noProof="0" dirty="0"/>
              <a:t>Chapter</a:t>
            </a:r>
          </a:p>
          <a:p>
            <a:pPr lvl="1"/>
            <a:r>
              <a:rPr lang="en-GB" noProof="0" dirty="0"/>
              <a:t>Description</a:t>
            </a:r>
          </a:p>
          <a:p>
            <a:pPr lvl="1"/>
            <a:endParaRPr lang="en-GB" noProof="0" dirty="0"/>
          </a:p>
        </p:txBody>
      </p:sp>
      <p:sp>
        <p:nvSpPr>
          <p:cNvPr id="15" name="Marcador de número de diapositiva 25"/>
          <p:cNvSpPr>
            <a:spLocks noGrp="1"/>
          </p:cNvSpPr>
          <p:nvPr>
            <p:ph type="sldNum" sz="quarter" idx="17"/>
          </p:nvPr>
        </p:nvSpPr>
        <p:spPr>
          <a:xfrm>
            <a:off x="7330212" y="6468491"/>
            <a:ext cx="2311400" cy="365125"/>
          </a:xfrm>
        </p:spPr>
        <p:txBody>
          <a:bodyPr/>
          <a:lstStyle>
            <a:lvl1pPr>
              <a:defRPr>
                <a:solidFill>
                  <a:schemeClr val="bg1"/>
                </a:solidFill>
              </a:defRPr>
            </a:lvl1pPr>
          </a:lstStyle>
          <a:p>
            <a:fld id="{79992C4E-54AC-9341-A639-46F59E3ED4A6}" type="slidenum">
              <a:rPr lang="en-GB" smtClean="0">
                <a:solidFill>
                  <a:prstClr val="white"/>
                </a:solidFill>
              </a:rPr>
              <a:pPr/>
              <a:t>‹Nº›</a:t>
            </a:fld>
            <a:endParaRPr lang="en-GB" dirty="0">
              <a:solidFill>
                <a:prstClr val="white"/>
              </a:solidFill>
            </a:endParaRPr>
          </a:p>
        </p:txBody>
      </p:sp>
      <p:pic>
        <p:nvPicPr>
          <p:cNvPr id="19" name="Imagen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Tree>
    <p:extLst>
      <p:ext uri="{BB962C8B-B14F-4D97-AF65-F5344CB8AC3E}">
        <p14:creationId xmlns:p14="http://schemas.microsoft.com/office/powerpoint/2010/main" val="3646421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Índice">
    <p:spTree>
      <p:nvGrpSpPr>
        <p:cNvPr id="1" name=""/>
        <p:cNvGrpSpPr/>
        <p:nvPr/>
      </p:nvGrpSpPr>
      <p:grpSpPr>
        <a:xfrm>
          <a:off x="0" y="0"/>
          <a:ext cx="0" cy="0"/>
          <a:chOff x="0" y="0"/>
          <a:chExt cx="0" cy="0"/>
        </a:xfrm>
      </p:grpSpPr>
      <p:sp>
        <p:nvSpPr>
          <p:cNvPr id="3" name="Marcador de imagen 2"/>
          <p:cNvSpPr>
            <a:spLocks noGrp="1"/>
          </p:cNvSpPr>
          <p:nvPr>
            <p:ph type="pic" sz="quarter" idx="18" hasCustomPrompt="1"/>
          </p:nvPr>
        </p:nvSpPr>
        <p:spPr>
          <a:xfrm>
            <a:off x="0" y="0"/>
            <a:ext cx="9907588" cy="6858000"/>
          </a:xfrm>
          <a:prstGeom prst="rect">
            <a:avLst/>
          </a:prstGeom>
          <a:solidFill>
            <a:srgbClr val="FD6600">
              <a:alpha val="50000"/>
            </a:srgbClr>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s-ES_tradnl" dirty="0" err="1"/>
              <a:t>Image</a:t>
            </a:r>
            <a:r>
              <a:rPr lang="es-ES_tradnl" dirty="0"/>
              <a:t> </a:t>
            </a:r>
            <a:r>
              <a:rPr lang="es-ES_tradnl" dirty="0" err="1"/>
              <a:t>with</a:t>
            </a:r>
            <a:r>
              <a:rPr lang="es-ES_tradnl" dirty="0"/>
              <a:t> </a:t>
            </a:r>
            <a:r>
              <a:rPr lang="es-ES_tradnl" dirty="0" err="1"/>
              <a:t>orange</a:t>
            </a:r>
            <a:r>
              <a:rPr lang="es-ES_tradnl" dirty="0"/>
              <a:t> </a:t>
            </a:r>
            <a:r>
              <a:rPr lang="es-ES_tradnl" dirty="0" err="1"/>
              <a:t>gradient</a:t>
            </a:r>
            <a:endParaRPr lang="es-ES_tradnl" dirty="0"/>
          </a:p>
        </p:txBody>
      </p:sp>
      <p:sp>
        <p:nvSpPr>
          <p:cNvPr id="10" name="Marcador de texto 3"/>
          <p:cNvSpPr>
            <a:spLocks noGrp="1"/>
          </p:cNvSpPr>
          <p:nvPr>
            <p:ph type="body" sz="quarter" idx="20" hasCustomPrompt="1"/>
          </p:nvPr>
        </p:nvSpPr>
        <p:spPr>
          <a:xfrm>
            <a:off x="6198594" y="1574800"/>
            <a:ext cx="3708994" cy="4483100"/>
          </a:xfrm>
          <a:prstGeom prst="rect">
            <a:avLst/>
          </a:prstGeom>
          <a:solidFill>
            <a:srgbClr val="FD6600">
              <a:alpha val="90000"/>
            </a:srgbClr>
          </a:solidFill>
          <a:ln>
            <a:noFill/>
          </a:ln>
        </p:spPr>
        <p:txBody>
          <a:bodyPr lIns="182880" tIns="182880" rIns="548640" bIns="182880"/>
          <a:lstStyle>
            <a:lvl1pPr marL="0" indent="0">
              <a:buNone/>
              <a:defRPr sz="2400">
                <a:solidFill>
                  <a:schemeClr val="bg1"/>
                </a:solidFill>
                <a:latin typeface="Tahoma" charset="0"/>
                <a:ea typeface="Tahoma" charset="0"/>
                <a:cs typeface="Tahoma" charset="0"/>
              </a:defRPr>
            </a:lvl1pPr>
            <a:lvl2pPr marL="457187" indent="0">
              <a:buNone/>
              <a:defRPr sz="2400">
                <a:solidFill>
                  <a:schemeClr val="bg1"/>
                </a:solidFill>
                <a:latin typeface="Tahoma" charset="0"/>
                <a:ea typeface="Tahoma" charset="0"/>
                <a:cs typeface="Tahoma" charset="0"/>
              </a:defRPr>
            </a:lvl2pPr>
            <a:lvl3pPr marL="914373" indent="0">
              <a:buNone/>
              <a:defRPr sz="2400">
                <a:solidFill>
                  <a:schemeClr val="bg1"/>
                </a:solidFill>
                <a:latin typeface="Tahoma" charset="0"/>
                <a:ea typeface="Tahoma" charset="0"/>
                <a:cs typeface="Tahoma" charset="0"/>
              </a:defRPr>
            </a:lvl3pPr>
            <a:lvl4pPr marL="1371560" indent="0">
              <a:buNone/>
              <a:defRPr sz="2400">
                <a:solidFill>
                  <a:schemeClr val="bg1"/>
                </a:solidFill>
                <a:latin typeface="Tahoma" charset="0"/>
                <a:ea typeface="Tahoma" charset="0"/>
                <a:cs typeface="Tahoma" charset="0"/>
              </a:defRPr>
            </a:lvl4pPr>
            <a:lvl5pPr marL="1828746" indent="0">
              <a:buNone/>
              <a:defRPr sz="2400">
                <a:solidFill>
                  <a:schemeClr val="bg1"/>
                </a:solidFill>
                <a:latin typeface="Tahoma" charset="0"/>
                <a:ea typeface="Tahoma" charset="0"/>
                <a:cs typeface="Tahoma" charset="0"/>
              </a:defRPr>
            </a:lvl5pPr>
          </a:lstStyle>
          <a:p>
            <a:pPr lvl="0"/>
            <a:r>
              <a:rPr lang="es-ES" dirty="0" err="1"/>
              <a:t>Highlighted</a:t>
            </a:r>
            <a:r>
              <a:rPr lang="es-ES" dirty="0"/>
              <a:t> </a:t>
            </a:r>
            <a:r>
              <a:rPr lang="es-ES" dirty="0" err="1"/>
              <a:t>text</a:t>
            </a:r>
            <a:endParaRPr lang="es-ES_tradnl" dirty="0"/>
          </a:p>
        </p:txBody>
      </p:sp>
      <p:sp>
        <p:nvSpPr>
          <p:cNvPr id="14" name="Marcador de imagen 13"/>
          <p:cNvSpPr>
            <a:spLocks noGrp="1"/>
          </p:cNvSpPr>
          <p:nvPr>
            <p:ph type="pic" sz="quarter" idx="21"/>
          </p:nvPr>
        </p:nvSpPr>
        <p:spPr>
          <a:xfrm>
            <a:off x="406465" y="6617906"/>
            <a:ext cx="1881172" cy="9144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defRPr>
            </a:lvl1pPr>
          </a:lstStyle>
          <a:p>
            <a:endParaRPr lang="es-ES_tradnl" dirty="0"/>
          </a:p>
        </p:txBody>
      </p:sp>
      <p:sp>
        <p:nvSpPr>
          <p:cNvPr id="7" name="Marcador de número de diapositiva 25"/>
          <p:cNvSpPr>
            <a:spLocks noGrp="1"/>
          </p:cNvSpPr>
          <p:nvPr>
            <p:ph type="sldNum" sz="quarter" idx="17"/>
          </p:nvPr>
        </p:nvSpPr>
        <p:spPr>
          <a:xfrm>
            <a:off x="7330212" y="6468491"/>
            <a:ext cx="2311400" cy="365125"/>
          </a:xfrm>
        </p:spPr>
        <p:txBody>
          <a:bodyPr/>
          <a:lstStyle>
            <a:lvl1pPr>
              <a:defRPr>
                <a:solidFill>
                  <a:schemeClr val="bg1"/>
                </a:solidFill>
              </a:defRPr>
            </a:lvl1pPr>
          </a:lstStyle>
          <a:p>
            <a:fld id="{79992C4E-54AC-9341-A639-46F59E3ED4A6}" type="slidenum">
              <a:rPr lang="en-GB" smtClean="0">
                <a:solidFill>
                  <a:prstClr val="white"/>
                </a:solidFill>
              </a:rPr>
              <a:pPr/>
              <a:t>‹Nº›</a:t>
            </a:fld>
            <a:endParaRPr lang="en-GB" dirty="0">
              <a:solidFill>
                <a:prstClr val="white"/>
              </a:solidFill>
            </a:endParaRPr>
          </a:p>
        </p:txBody>
      </p:sp>
      <p:pic>
        <p:nvPicPr>
          <p:cNvPr id="9" name="Imagen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20184" y="300815"/>
            <a:ext cx="1187112" cy="406590"/>
          </a:xfrm>
          <a:prstGeom prst="rect">
            <a:avLst/>
          </a:prstGeom>
          <a:effectLst>
            <a:outerShdw blurRad="1270000" dist="38100" dir="2700000" algn="tl" rotWithShape="0">
              <a:srgbClr val="FD6600">
                <a:alpha val="0"/>
              </a:srgbClr>
            </a:outerShdw>
          </a:effectLst>
        </p:spPr>
      </p:pic>
    </p:spTree>
    <p:extLst>
      <p:ext uri="{BB962C8B-B14F-4D97-AF65-F5344CB8AC3E}">
        <p14:creationId xmlns:p14="http://schemas.microsoft.com/office/powerpoint/2010/main" val="3063765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ágina texto">
    <p:spTree>
      <p:nvGrpSpPr>
        <p:cNvPr id="1" name=""/>
        <p:cNvGrpSpPr/>
        <p:nvPr/>
      </p:nvGrpSpPr>
      <p:grpSpPr>
        <a:xfrm>
          <a:off x="0" y="0"/>
          <a:ext cx="0" cy="0"/>
          <a:chOff x="0" y="0"/>
          <a:chExt cx="0" cy="0"/>
        </a:xfrm>
      </p:grpSpPr>
      <p:sp>
        <p:nvSpPr>
          <p:cNvPr id="15" name="Marcador de imagen 2"/>
          <p:cNvSpPr>
            <a:spLocks noGrp="1"/>
          </p:cNvSpPr>
          <p:nvPr>
            <p:ph type="pic" sz="quarter" idx="18" hasCustomPrompt="1"/>
          </p:nvPr>
        </p:nvSpPr>
        <p:spPr>
          <a:xfrm>
            <a:off x="4927600" y="0"/>
            <a:ext cx="4978400" cy="6858000"/>
          </a:xfrm>
          <a:prstGeom prst="rect">
            <a:avLst/>
          </a:prstGeom>
          <a:solidFill>
            <a:srgbClr val="CDC9CA"/>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n-GB" noProof="0" dirty="0"/>
              <a:t>Imagen</a:t>
            </a:r>
          </a:p>
        </p:txBody>
      </p:sp>
      <p:sp>
        <p:nvSpPr>
          <p:cNvPr id="16" name="Marcador de texto 16"/>
          <p:cNvSpPr>
            <a:spLocks noGrp="1"/>
          </p:cNvSpPr>
          <p:nvPr>
            <p:ph type="body" sz="quarter" idx="10" hasCustomPrompt="1"/>
          </p:nvPr>
        </p:nvSpPr>
        <p:spPr>
          <a:xfrm>
            <a:off x="346074" y="325962"/>
            <a:ext cx="3726537"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Presentation subject</a:t>
            </a:r>
          </a:p>
        </p:txBody>
      </p:sp>
      <p:sp>
        <p:nvSpPr>
          <p:cNvPr id="17" name="Marcador de texto 2"/>
          <p:cNvSpPr>
            <a:spLocks noGrp="1"/>
          </p:cNvSpPr>
          <p:nvPr>
            <p:ph type="body" sz="quarter" idx="13" hasCustomPrompt="1"/>
          </p:nvPr>
        </p:nvSpPr>
        <p:spPr>
          <a:xfrm>
            <a:off x="346075" y="1006475"/>
            <a:ext cx="4327525" cy="463550"/>
          </a:xfrm>
          <a:prstGeom prst="rect">
            <a:avLst/>
          </a:prstGeom>
        </p:spPr>
        <p:txBody>
          <a:bodyPr vert="horz"/>
          <a:lstStyle>
            <a:lvl1pPr marL="457200" indent="-457200">
              <a:buClr>
                <a:srgbClr val="FD6600"/>
              </a:buClr>
              <a:buFont typeface="Wingdings" charset="2"/>
              <a:buAutoNum type="arabicPlain"/>
              <a:defRPr sz="2200" b="1">
                <a:solidFill>
                  <a:srgbClr val="4D4D4C"/>
                </a:solidFill>
                <a:latin typeface="Tahoma"/>
                <a:cs typeface="Tahoma"/>
              </a:defRPr>
            </a:lvl1pPr>
            <a:lvl2pPr marL="457187" indent="0">
              <a:buFont typeface="Wingdings" charset="2"/>
              <a:buNone/>
              <a:defRPr sz="2200" b="1">
                <a:solidFill>
                  <a:srgbClr val="636463"/>
                </a:solidFill>
                <a:latin typeface="Tahoma"/>
                <a:cs typeface="Tahoma"/>
              </a:defRPr>
            </a:lvl2pPr>
            <a:lvl3pPr marL="914373" indent="0">
              <a:buFont typeface="Wingdings" charset="2"/>
              <a:buNone/>
              <a:defRPr sz="2200" b="1">
                <a:solidFill>
                  <a:srgbClr val="636463"/>
                </a:solidFill>
                <a:latin typeface="Tahoma"/>
                <a:cs typeface="Tahoma"/>
              </a:defRPr>
            </a:lvl3pPr>
            <a:lvl4pPr marL="1371560" indent="0">
              <a:buFont typeface="Wingdings" charset="2"/>
              <a:buNone/>
              <a:defRPr sz="2200" b="1">
                <a:solidFill>
                  <a:srgbClr val="636463"/>
                </a:solidFill>
                <a:latin typeface="Tahoma"/>
                <a:cs typeface="Tahoma"/>
              </a:defRPr>
            </a:lvl4pPr>
            <a:lvl5pPr marL="1828746" indent="0">
              <a:buFont typeface="Wingdings" charset="2"/>
              <a:buNone/>
              <a:defRPr sz="2200" b="1">
                <a:solidFill>
                  <a:srgbClr val="636463"/>
                </a:solidFill>
                <a:latin typeface="Tahoma"/>
                <a:cs typeface="Tahoma"/>
              </a:defRPr>
            </a:lvl5pPr>
          </a:lstStyle>
          <a:p>
            <a:pPr lvl="0"/>
            <a:r>
              <a:rPr lang="en-GB" noProof="0" dirty="0"/>
              <a:t>Chapter</a:t>
            </a:r>
          </a:p>
        </p:txBody>
      </p:sp>
      <p:sp>
        <p:nvSpPr>
          <p:cNvPr id="19" name="Marcador de número de diapositiva 3"/>
          <p:cNvSpPr>
            <a:spLocks noGrp="1"/>
          </p:cNvSpPr>
          <p:nvPr>
            <p:ph type="sldNum" sz="quarter" idx="14"/>
          </p:nvPr>
        </p:nvSpPr>
        <p:spPr>
          <a:xfrm>
            <a:off x="7330212" y="6468491"/>
            <a:ext cx="2311400" cy="365125"/>
          </a:xfrm>
        </p:spPr>
        <p:txBody>
          <a:bodyPr/>
          <a:lstStyle>
            <a:lvl1pPr>
              <a:defRPr>
                <a:solidFill>
                  <a:schemeClr val="bg1"/>
                </a:solidFill>
              </a:defRPr>
            </a:lvl1pPr>
          </a:lstStyle>
          <a:p>
            <a:fld id="{79992C4E-54AC-9341-A639-46F59E3ED4A6}" type="slidenum">
              <a:rPr lang="en-GB" smtClean="0">
                <a:solidFill>
                  <a:prstClr val="white"/>
                </a:solidFill>
              </a:rPr>
              <a:pPr/>
              <a:t>‹Nº›</a:t>
            </a:fld>
            <a:endParaRPr lang="en-GB" dirty="0">
              <a:solidFill>
                <a:prstClr val="white"/>
              </a:solidFill>
            </a:endParaRPr>
          </a:p>
        </p:txBody>
      </p:sp>
      <p:sp>
        <p:nvSpPr>
          <p:cNvPr id="24" name="Marcador de texto 8"/>
          <p:cNvSpPr>
            <a:spLocks noGrp="1"/>
          </p:cNvSpPr>
          <p:nvPr>
            <p:ph type="body" sz="quarter" idx="12" hasCustomPrompt="1"/>
          </p:nvPr>
        </p:nvSpPr>
        <p:spPr>
          <a:xfrm>
            <a:off x="346075" y="2025780"/>
            <a:ext cx="4327525" cy="913329"/>
          </a:xfrm>
          <a:prstGeom prst="rect">
            <a:avLst/>
          </a:prstGeom>
        </p:spPr>
        <p:txBody>
          <a:bodyPr vert="horz"/>
          <a:lstStyle>
            <a:lvl1pPr marL="285750" marR="0" indent="-285750" algn="l" defTabSz="457187" rtl="0" eaLnBrk="1" fontAlgn="auto" latinLnBrk="0" hangingPunct="1">
              <a:lnSpc>
                <a:spcPct val="100000"/>
              </a:lnSpc>
              <a:spcBef>
                <a:spcPct val="20000"/>
              </a:spcBef>
              <a:spcAft>
                <a:spcPts val="0"/>
              </a:spcAft>
              <a:buClr>
                <a:srgbClr val="FD6600"/>
              </a:buClr>
              <a:buSzTx/>
              <a:buFont typeface="Lucida Grande"/>
              <a:buChar char="_"/>
              <a:tabLst/>
              <a:defRPr sz="1500" b="0" i="0" baseline="0">
                <a:solidFill>
                  <a:srgbClr val="4D4D4C"/>
                </a:solidFill>
                <a:latin typeface="Tahoma"/>
              </a:defRPr>
            </a:lvl1pPr>
          </a:lstStyle>
          <a:p>
            <a:pPr lvl="0"/>
            <a:r>
              <a:rPr lang="en-GB" noProof="0" dirty="0"/>
              <a:t>List element</a:t>
            </a:r>
          </a:p>
          <a:p>
            <a:pPr lvl="0"/>
            <a:r>
              <a:rPr lang="en-GB" noProof="0" dirty="0"/>
              <a:t>List element</a:t>
            </a:r>
          </a:p>
          <a:p>
            <a:pPr lvl="0"/>
            <a:r>
              <a:rPr lang="en-GB" noProof="0" dirty="0"/>
              <a:t>List element</a:t>
            </a:r>
          </a:p>
          <a:p>
            <a:pPr lvl="0"/>
            <a:endParaRPr lang="en-GB" noProof="0" dirty="0"/>
          </a:p>
        </p:txBody>
      </p:sp>
      <p:sp>
        <p:nvSpPr>
          <p:cNvPr id="25" name="Marcador de texto 8"/>
          <p:cNvSpPr>
            <a:spLocks noGrp="1"/>
          </p:cNvSpPr>
          <p:nvPr>
            <p:ph type="body" sz="quarter" idx="19" hasCustomPrompt="1"/>
          </p:nvPr>
        </p:nvSpPr>
        <p:spPr>
          <a:xfrm>
            <a:off x="346075" y="1637264"/>
            <a:ext cx="4327525" cy="388516"/>
          </a:xfrm>
          <a:prstGeom prst="rect">
            <a:avLst/>
          </a:prstGeom>
        </p:spPr>
        <p:txBody>
          <a:bodyPr vert="horz"/>
          <a:lstStyle>
            <a:lvl1pPr marL="0" indent="0">
              <a:buFontTx/>
              <a:buNone/>
              <a:defRPr sz="1500" b="0" i="0">
                <a:solidFill>
                  <a:srgbClr val="4D4D4C"/>
                </a:solidFill>
                <a:latin typeface="Tahoma"/>
              </a:defRPr>
            </a:lvl1pPr>
          </a:lstStyle>
          <a:p>
            <a:pPr lvl="0"/>
            <a:r>
              <a:rPr lang="en-GB" noProof="0" dirty="0"/>
              <a:t>Text</a:t>
            </a:r>
          </a:p>
        </p:txBody>
      </p:sp>
      <p:sp>
        <p:nvSpPr>
          <p:cNvPr id="26" name="Marcador de texto 8"/>
          <p:cNvSpPr>
            <a:spLocks noGrp="1"/>
          </p:cNvSpPr>
          <p:nvPr>
            <p:ph type="body" sz="quarter" idx="15" hasCustomPrompt="1"/>
          </p:nvPr>
        </p:nvSpPr>
        <p:spPr>
          <a:xfrm>
            <a:off x="346075" y="3149600"/>
            <a:ext cx="4327525" cy="406400"/>
          </a:xfrm>
          <a:prstGeom prst="rect">
            <a:avLst/>
          </a:prstGeom>
        </p:spPr>
        <p:txBody>
          <a:bodyPr vert="horz"/>
          <a:lstStyle>
            <a:lvl1pPr marL="0" indent="0">
              <a:buFontTx/>
              <a:buNone/>
              <a:defRPr sz="2000" b="1" i="0">
                <a:solidFill>
                  <a:srgbClr val="4D4D4C"/>
                </a:solidFill>
                <a:latin typeface="Tahoma"/>
              </a:defRPr>
            </a:lvl1pPr>
          </a:lstStyle>
          <a:p>
            <a:pPr lvl="0"/>
            <a:r>
              <a:rPr lang="en-GB" noProof="0" dirty="0"/>
              <a:t>Subtitle</a:t>
            </a:r>
          </a:p>
        </p:txBody>
      </p:sp>
      <p:sp>
        <p:nvSpPr>
          <p:cNvPr id="27" name="Marcador de texto 8"/>
          <p:cNvSpPr>
            <a:spLocks noGrp="1"/>
          </p:cNvSpPr>
          <p:nvPr>
            <p:ph type="body" sz="quarter" idx="16" hasCustomPrompt="1"/>
          </p:nvPr>
        </p:nvSpPr>
        <p:spPr>
          <a:xfrm>
            <a:off x="346075" y="3556000"/>
            <a:ext cx="4327525" cy="2489850"/>
          </a:xfrm>
          <a:prstGeom prst="rect">
            <a:avLst/>
          </a:prstGeom>
        </p:spPr>
        <p:txBody>
          <a:bodyPr vert="horz"/>
          <a:lstStyle>
            <a:lvl1pPr marL="0" indent="0">
              <a:buFontTx/>
              <a:buNone/>
              <a:defRPr sz="1500" b="0" i="0">
                <a:solidFill>
                  <a:srgbClr val="4D4D4C"/>
                </a:solidFill>
                <a:latin typeface="Tahoma"/>
              </a:defRPr>
            </a:lvl1pPr>
          </a:lstStyle>
          <a:p>
            <a:pPr lvl="0"/>
            <a:r>
              <a:rPr lang="en-GB" noProof="0" dirty="0"/>
              <a:t>Text</a:t>
            </a:r>
          </a:p>
        </p:txBody>
      </p:sp>
      <p:pic>
        <p:nvPicPr>
          <p:cNvPr id="29" name="Imagen 2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Tree>
    <p:extLst>
      <p:ext uri="{BB962C8B-B14F-4D97-AF65-F5344CB8AC3E}">
        <p14:creationId xmlns:p14="http://schemas.microsoft.com/office/powerpoint/2010/main" val="1566204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ágina texto">
    <p:spTree>
      <p:nvGrpSpPr>
        <p:cNvPr id="1" name=""/>
        <p:cNvGrpSpPr/>
        <p:nvPr/>
      </p:nvGrpSpPr>
      <p:grpSpPr>
        <a:xfrm>
          <a:off x="0" y="0"/>
          <a:ext cx="0" cy="0"/>
          <a:chOff x="0" y="0"/>
          <a:chExt cx="0" cy="0"/>
        </a:xfrm>
      </p:grpSpPr>
      <p:sp>
        <p:nvSpPr>
          <p:cNvPr id="20" name="Marcador de texto 16"/>
          <p:cNvSpPr>
            <a:spLocks noGrp="1"/>
          </p:cNvSpPr>
          <p:nvPr>
            <p:ph type="body" sz="quarter" idx="10" hasCustomPrompt="1"/>
          </p:nvPr>
        </p:nvSpPr>
        <p:spPr>
          <a:xfrm>
            <a:off x="346074" y="325962"/>
            <a:ext cx="4568826"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Presentation subject</a:t>
            </a:r>
          </a:p>
        </p:txBody>
      </p:sp>
      <p:sp>
        <p:nvSpPr>
          <p:cNvPr id="21" name="Marcador de número de diapositiva 3"/>
          <p:cNvSpPr>
            <a:spLocks noGrp="1"/>
          </p:cNvSpPr>
          <p:nvPr>
            <p:ph type="sldNum" sz="quarter" idx="14"/>
          </p:nvPr>
        </p:nvSpPr>
        <p:spPr>
          <a:xfrm>
            <a:off x="7330212" y="6468491"/>
            <a:ext cx="2311400" cy="365125"/>
          </a:xfrm>
        </p:spPr>
        <p:txBody>
          <a:bodyPr/>
          <a:lstStyle/>
          <a:p>
            <a:fld id="{79992C4E-54AC-9341-A639-46F59E3ED4A6}" type="slidenum">
              <a:rPr lang="en-GB" smtClean="0"/>
              <a:pPr/>
              <a:t>‹Nº›</a:t>
            </a:fld>
            <a:endParaRPr lang="en-GB" dirty="0"/>
          </a:p>
        </p:txBody>
      </p:sp>
      <p:sp>
        <p:nvSpPr>
          <p:cNvPr id="22" name="Marcador de imagen 4"/>
          <p:cNvSpPr>
            <a:spLocks noGrp="1"/>
          </p:cNvSpPr>
          <p:nvPr>
            <p:ph type="pic" sz="quarter" idx="15" hasCustomPrompt="1"/>
          </p:nvPr>
        </p:nvSpPr>
        <p:spPr>
          <a:xfrm>
            <a:off x="1143000" y="1816100"/>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3" name="Marcador de imagen 4"/>
          <p:cNvSpPr>
            <a:spLocks noGrp="1"/>
          </p:cNvSpPr>
          <p:nvPr>
            <p:ph type="pic" sz="quarter" idx="16" hasCustomPrompt="1"/>
          </p:nvPr>
        </p:nvSpPr>
        <p:spPr>
          <a:xfrm>
            <a:off x="1143000" y="3753582"/>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4" name="Marcador de imagen 4"/>
          <p:cNvSpPr>
            <a:spLocks noGrp="1"/>
          </p:cNvSpPr>
          <p:nvPr>
            <p:ph type="pic" sz="quarter" idx="17" hasCustomPrompt="1"/>
          </p:nvPr>
        </p:nvSpPr>
        <p:spPr>
          <a:xfrm>
            <a:off x="1143000" y="2784841"/>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5" name="Marcador de imagen 4"/>
          <p:cNvSpPr>
            <a:spLocks noGrp="1"/>
          </p:cNvSpPr>
          <p:nvPr>
            <p:ph type="pic" sz="quarter" idx="18" hasCustomPrompt="1"/>
          </p:nvPr>
        </p:nvSpPr>
        <p:spPr>
          <a:xfrm>
            <a:off x="1143000" y="4722323"/>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6" name="Marcador de imagen 4"/>
          <p:cNvSpPr>
            <a:spLocks noGrp="1"/>
          </p:cNvSpPr>
          <p:nvPr>
            <p:ph type="pic" sz="quarter" idx="19" hasCustomPrompt="1"/>
          </p:nvPr>
        </p:nvSpPr>
        <p:spPr>
          <a:xfrm>
            <a:off x="5067300" y="1816100"/>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7" name="Marcador de imagen 4"/>
          <p:cNvSpPr>
            <a:spLocks noGrp="1"/>
          </p:cNvSpPr>
          <p:nvPr>
            <p:ph type="pic" sz="quarter" idx="20" hasCustomPrompt="1"/>
          </p:nvPr>
        </p:nvSpPr>
        <p:spPr>
          <a:xfrm>
            <a:off x="5067300" y="3753582"/>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8" name="Marcador de imagen 4"/>
          <p:cNvSpPr>
            <a:spLocks noGrp="1"/>
          </p:cNvSpPr>
          <p:nvPr>
            <p:ph type="pic" sz="quarter" idx="21" hasCustomPrompt="1"/>
          </p:nvPr>
        </p:nvSpPr>
        <p:spPr>
          <a:xfrm>
            <a:off x="5067300" y="2784841"/>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29" name="Marcador de texto 9"/>
          <p:cNvSpPr>
            <a:spLocks noGrp="1"/>
          </p:cNvSpPr>
          <p:nvPr>
            <p:ph type="body" sz="quarter" idx="22" hasCustomPrompt="1"/>
          </p:nvPr>
        </p:nvSpPr>
        <p:spPr>
          <a:xfrm>
            <a:off x="1993900" y="1816100"/>
            <a:ext cx="2692400" cy="685800"/>
          </a:xfrm>
          <a:prstGeom prst="rect">
            <a:avLst/>
          </a:prstGeom>
        </p:spPr>
        <p:txBody>
          <a:bodyPr/>
          <a:lstStyle>
            <a:lvl1pPr marL="0" indent="0">
              <a:buNone/>
              <a:defRPr sz="1600">
                <a:solidFill>
                  <a:srgbClr val="4D4D4C"/>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0" name="Marcador de texto 9"/>
          <p:cNvSpPr>
            <a:spLocks noGrp="1"/>
          </p:cNvSpPr>
          <p:nvPr>
            <p:ph type="body" sz="quarter" idx="23" hasCustomPrompt="1"/>
          </p:nvPr>
        </p:nvSpPr>
        <p:spPr>
          <a:xfrm>
            <a:off x="1993900" y="2784841"/>
            <a:ext cx="2692400" cy="685800"/>
          </a:xfrm>
          <a:prstGeom prst="rect">
            <a:avLst/>
          </a:prstGeom>
        </p:spPr>
        <p:txBody>
          <a:bodyPr/>
          <a:lstStyle>
            <a:lvl1pPr marL="0" indent="0">
              <a:buNone/>
              <a:defRPr sz="1600">
                <a:solidFill>
                  <a:srgbClr val="4D4D4C"/>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1" name="Marcador de texto 9"/>
          <p:cNvSpPr>
            <a:spLocks noGrp="1"/>
          </p:cNvSpPr>
          <p:nvPr>
            <p:ph type="body" sz="quarter" idx="24" hasCustomPrompt="1"/>
          </p:nvPr>
        </p:nvSpPr>
        <p:spPr>
          <a:xfrm>
            <a:off x="1993900" y="3753582"/>
            <a:ext cx="2692400" cy="685800"/>
          </a:xfrm>
          <a:prstGeom prst="rect">
            <a:avLst/>
          </a:prstGeom>
        </p:spPr>
        <p:txBody>
          <a:bodyPr/>
          <a:lstStyle>
            <a:lvl1pPr marL="0" indent="0">
              <a:buNone/>
              <a:defRPr sz="1600">
                <a:solidFill>
                  <a:srgbClr val="746661"/>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2" name="Marcador de texto 9"/>
          <p:cNvSpPr>
            <a:spLocks noGrp="1"/>
          </p:cNvSpPr>
          <p:nvPr>
            <p:ph type="body" sz="quarter" idx="25" hasCustomPrompt="1"/>
          </p:nvPr>
        </p:nvSpPr>
        <p:spPr>
          <a:xfrm>
            <a:off x="1993900" y="4722323"/>
            <a:ext cx="2692400" cy="685800"/>
          </a:xfrm>
          <a:prstGeom prst="rect">
            <a:avLst/>
          </a:prstGeom>
        </p:spPr>
        <p:txBody>
          <a:bodyPr/>
          <a:lstStyle>
            <a:lvl1pPr marL="0" indent="0">
              <a:buNone/>
              <a:defRPr sz="1600">
                <a:solidFill>
                  <a:srgbClr val="746661"/>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3" name="Marcador de texto 9"/>
          <p:cNvSpPr>
            <a:spLocks noGrp="1"/>
          </p:cNvSpPr>
          <p:nvPr>
            <p:ph type="body" sz="quarter" idx="26" hasCustomPrompt="1"/>
          </p:nvPr>
        </p:nvSpPr>
        <p:spPr>
          <a:xfrm>
            <a:off x="5943600" y="1816100"/>
            <a:ext cx="2692400" cy="685800"/>
          </a:xfrm>
          <a:prstGeom prst="rect">
            <a:avLst/>
          </a:prstGeom>
        </p:spPr>
        <p:txBody>
          <a:bodyPr/>
          <a:lstStyle>
            <a:lvl1pPr marL="0" indent="0">
              <a:buNone/>
              <a:defRPr sz="1600">
                <a:solidFill>
                  <a:srgbClr val="746661"/>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4" name="Marcador de texto 9"/>
          <p:cNvSpPr>
            <a:spLocks noGrp="1"/>
          </p:cNvSpPr>
          <p:nvPr>
            <p:ph type="body" sz="quarter" idx="27" hasCustomPrompt="1"/>
          </p:nvPr>
        </p:nvSpPr>
        <p:spPr>
          <a:xfrm>
            <a:off x="5943600" y="2784841"/>
            <a:ext cx="2692400" cy="685800"/>
          </a:xfrm>
          <a:prstGeom prst="rect">
            <a:avLst/>
          </a:prstGeom>
        </p:spPr>
        <p:txBody>
          <a:bodyPr/>
          <a:lstStyle>
            <a:lvl1pPr marL="0" indent="0">
              <a:buNone/>
              <a:defRPr sz="1600">
                <a:solidFill>
                  <a:srgbClr val="746661"/>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5" name="Marcador de texto 9"/>
          <p:cNvSpPr>
            <a:spLocks noGrp="1"/>
          </p:cNvSpPr>
          <p:nvPr>
            <p:ph type="body" sz="quarter" idx="28" hasCustomPrompt="1"/>
          </p:nvPr>
        </p:nvSpPr>
        <p:spPr>
          <a:xfrm>
            <a:off x="5943600" y="3753582"/>
            <a:ext cx="2692400" cy="685800"/>
          </a:xfrm>
          <a:prstGeom prst="rect">
            <a:avLst/>
          </a:prstGeom>
        </p:spPr>
        <p:txBody>
          <a:bodyPr/>
          <a:lstStyle>
            <a:lvl1pPr marL="0" indent="0">
              <a:buNone/>
              <a:defRPr sz="1600">
                <a:solidFill>
                  <a:srgbClr val="746661"/>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
        <p:nvSpPr>
          <p:cNvPr id="36" name="Marcador de imagen 4"/>
          <p:cNvSpPr>
            <a:spLocks noGrp="1"/>
          </p:cNvSpPr>
          <p:nvPr>
            <p:ph type="pic" sz="quarter" idx="29" hasCustomPrompt="1"/>
          </p:nvPr>
        </p:nvSpPr>
        <p:spPr>
          <a:xfrm>
            <a:off x="5067300" y="4722323"/>
            <a:ext cx="685800" cy="685800"/>
          </a:xfrm>
          <a:prstGeom prst="rect">
            <a:avLst/>
          </a:prstGeom>
          <a:solidFill>
            <a:srgbClr val="CDC9CA"/>
          </a:solidFill>
        </p:spPr>
        <p:txBody>
          <a:bodyPr anchor="ctr"/>
          <a:lstStyle>
            <a:lvl1pPr marL="0" indent="0" algn="ctr">
              <a:buNone/>
              <a:defRPr sz="1400">
                <a:solidFill>
                  <a:schemeClr val="bg1"/>
                </a:solidFill>
                <a:latin typeface="Tahoma" charset="0"/>
                <a:ea typeface="Tahoma" charset="0"/>
                <a:cs typeface="Tahoma" charset="0"/>
              </a:defRPr>
            </a:lvl1pPr>
          </a:lstStyle>
          <a:p>
            <a:r>
              <a:rPr lang="en-GB" noProof="0" dirty="0"/>
              <a:t>Icon</a:t>
            </a:r>
          </a:p>
        </p:txBody>
      </p:sp>
      <p:sp>
        <p:nvSpPr>
          <p:cNvPr id="37" name="Marcador de texto 9"/>
          <p:cNvSpPr>
            <a:spLocks noGrp="1"/>
          </p:cNvSpPr>
          <p:nvPr>
            <p:ph type="body" sz="quarter" idx="30" hasCustomPrompt="1"/>
          </p:nvPr>
        </p:nvSpPr>
        <p:spPr>
          <a:xfrm>
            <a:off x="5918200" y="4722323"/>
            <a:ext cx="2692400" cy="685800"/>
          </a:xfrm>
          <a:prstGeom prst="rect">
            <a:avLst/>
          </a:prstGeom>
        </p:spPr>
        <p:txBody>
          <a:bodyPr/>
          <a:lstStyle>
            <a:lvl1pPr marL="0" indent="0">
              <a:buNone/>
              <a:defRPr sz="1600">
                <a:solidFill>
                  <a:srgbClr val="746661"/>
                </a:solidFill>
                <a:latin typeface="Tahoma" charset="0"/>
                <a:ea typeface="Tahoma" charset="0"/>
                <a:cs typeface="Tahoma" charset="0"/>
              </a:defRPr>
            </a:lvl1pPr>
            <a:lvl2pPr marL="457187" indent="0">
              <a:buNone/>
              <a:defRPr sz="1600">
                <a:solidFill>
                  <a:srgbClr val="746661"/>
                </a:solidFill>
                <a:latin typeface="Tahoma" charset="0"/>
                <a:ea typeface="Tahoma" charset="0"/>
                <a:cs typeface="Tahoma" charset="0"/>
              </a:defRPr>
            </a:lvl2pPr>
            <a:lvl3pPr marL="914373" indent="0">
              <a:buNone/>
              <a:defRPr sz="1600">
                <a:solidFill>
                  <a:srgbClr val="746661"/>
                </a:solidFill>
                <a:latin typeface="Tahoma" charset="0"/>
                <a:ea typeface="Tahoma" charset="0"/>
                <a:cs typeface="Tahoma" charset="0"/>
              </a:defRPr>
            </a:lvl3pPr>
            <a:lvl4pPr marL="1371560" indent="0">
              <a:buNone/>
              <a:defRPr sz="1600">
                <a:solidFill>
                  <a:srgbClr val="746661"/>
                </a:solidFill>
                <a:latin typeface="Tahoma" charset="0"/>
                <a:ea typeface="Tahoma" charset="0"/>
                <a:cs typeface="Tahoma" charset="0"/>
              </a:defRPr>
            </a:lvl4pPr>
            <a:lvl5pPr marL="1828746" indent="0">
              <a:buNone/>
              <a:defRPr sz="1600">
                <a:solidFill>
                  <a:srgbClr val="746661"/>
                </a:solidFill>
                <a:latin typeface="Tahoma" charset="0"/>
                <a:ea typeface="Tahoma" charset="0"/>
                <a:cs typeface="Tahoma" charset="0"/>
              </a:defRPr>
            </a:lvl5pPr>
          </a:lstStyle>
          <a:p>
            <a:pPr lvl="0"/>
            <a:r>
              <a:rPr lang="en-GB" noProof="0" dirty="0"/>
              <a:t>Text</a:t>
            </a:r>
          </a:p>
        </p:txBody>
      </p:sp>
    </p:spTree>
    <p:extLst>
      <p:ext uri="{BB962C8B-B14F-4D97-AF65-F5344CB8AC3E}">
        <p14:creationId xmlns:p14="http://schemas.microsoft.com/office/powerpoint/2010/main" val="2916432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Índice">
    <p:spTree>
      <p:nvGrpSpPr>
        <p:cNvPr id="1" name=""/>
        <p:cNvGrpSpPr/>
        <p:nvPr/>
      </p:nvGrpSpPr>
      <p:grpSpPr>
        <a:xfrm>
          <a:off x="0" y="0"/>
          <a:ext cx="0" cy="0"/>
          <a:chOff x="0" y="0"/>
          <a:chExt cx="0" cy="0"/>
        </a:xfrm>
      </p:grpSpPr>
      <p:sp>
        <p:nvSpPr>
          <p:cNvPr id="6" name="Marcador de imagen 2"/>
          <p:cNvSpPr>
            <a:spLocks noGrp="1"/>
          </p:cNvSpPr>
          <p:nvPr>
            <p:ph type="pic" sz="quarter" idx="18" hasCustomPrompt="1"/>
          </p:nvPr>
        </p:nvSpPr>
        <p:spPr>
          <a:xfrm>
            <a:off x="0" y="0"/>
            <a:ext cx="9907588" cy="6858000"/>
          </a:xfrm>
          <a:prstGeom prst="rect">
            <a:avLst/>
          </a:prstGeom>
          <a:solidFill>
            <a:srgbClr val="FD6600">
              <a:alpha val="40000"/>
            </a:srgbClr>
          </a:solidFill>
        </p:spPr>
        <p:txBody>
          <a:bodyPr anchor="ctr"/>
          <a:lstStyle>
            <a:lvl1pPr marL="0" indent="0" algn="ctr">
              <a:buNone/>
              <a:defRPr sz="3200" baseline="0">
                <a:solidFill>
                  <a:schemeClr val="bg1"/>
                </a:solidFill>
                <a:latin typeface="Tahoma" charset="0"/>
                <a:ea typeface="Tahoma" charset="0"/>
                <a:cs typeface="Tahoma" charset="0"/>
              </a:defRPr>
            </a:lvl1pPr>
          </a:lstStyle>
          <a:p>
            <a:pPr lvl="0"/>
            <a:r>
              <a:rPr lang="en-GB" noProof="0" dirty="0"/>
              <a:t>Image with orange gradient</a:t>
            </a:r>
          </a:p>
        </p:txBody>
      </p:sp>
      <p:sp>
        <p:nvSpPr>
          <p:cNvPr id="26" name="Marcador de número de diapositiva 25"/>
          <p:cNvSpPr>
            <a:spLocks noGrp="1"/>
          </p:cNvSpPr>
          <p:nvPr>
            <p:ph type="sldNum" sz="quarter" idx="17"/>
          </p:nvPr>
        </p:nvSpPr>
        <p:spPr/>
        <p:txBody>
          <a:bodyPr/>
          <a:lstStyle>
            <a:lvl1pPr>
              <a:defRPr>
                <a:solidFill>
                  <a:schemeClr val="bg1"/>
                </a:solidFill>
              </a:defRPr>
            </a:lvl1pPr>
          </a:lstStyle>
          <a:p>
            <a:fld id="{79992C4E-54AC-9341-A639-46F59E3ED4A6}" type="slidenum">
              <a:rPr lang="en-GB" smtClean="0">
                <a:solidFill>
                  <a:prstClr val="white"/>
                </a:solidFill>
              </a:rPr>
              <a:pPr/>
              <a:t>‹Nº›</a:t>
            </a:fld>
            <a:endParaRPr lang="en-GB" dirty="0">
              <a:solidFill>
                <a:prstClr val="white"/>
              </a:solidFill>
            </a:endParaRPr>
          </a:p>
        </p:txBody>
      </p:sp>
      <p:sp>
        <p:nvSpPr>
          <p:cNvPr id="9" name="Marcador de texto 3"/>
          <p:cNvSpPr>
            <a:spLocks noGrp="1"/>
          </p:cNvSpPr>
          <p:nvPr>
            <p:ph type="body" sz="quarter" idx="19" hasCustomPrompt="1"/>
          </p:nvPr>
        </p:nvSpPr>
        <p:spPr>
          <a:xfrm>
            <a:off x="6198594" y="4127500"/>
            <a:ext cx="3708994" cy="1930400"/>
          </a:xfrm>
          <a:prstGeom prst="rect">
            <a:avLst/>
          </a:prstGeom>
          <a:solidFill>
            <a:srgbClr val="FD6600">
              <a:alpha val="90000"/>
            </a:srgbClr>
          </a:solidFill>
        </p:spPr>
        <p:txBody>
          <a:bodyPr lIns="182880" tIns="182880" rIns="548640" bIns="182880"/>
          <a:lstStyle>
            <a:lvl1pPr marL="0" indent="0">
              <a:buNone/>
              <a:defRPr sz="2400">
                <a:solidFill>
                  <a:schemeClr val="bg1"/>
                </a:solidFill>
                <a:latin typeface="Tahoma" charset="0"/>
                <a:ea typeface="Tahoma" charset="0"/>
                <a:cs typeface="Tahoma" charset="0"/>
              </a:defRPr>
            </a:lvl1pPr>
            <a:lvl2pPr marL="457187" indent="0">
              <a:buNone/>
              <a:defRPr sz="2400">
                <a:solidFill>
                  <a:schemeClr val="bg1"/>
                </a:solidFill>
                <a:latin typeface="Tahoma" charset="0"/>
                <a:ea typeface="Tahoma" charset="0"/>
                <a:cs typeface="Tahoma" charset="0"/>
              </a:defRPr>
            </a:lvl2pPr>
            <a:lvl3pPr marL="914373" indent="0">
              <a:buNone/>
              <a:defRPr sz="2400">
                <a:solidFill>
                  <a:schemeClr val="bg1"/>
                </a:solidFill>
                <a:latin typeface="Tahoma" charset="0"/>
                <a:ea typeface="Tahoma" charset="0"/>
                <a:cs typeface="Tahoma" charset="0"/>
              </a:defRPr>
            </a:lvl3pPr>
            <a:lvl4pPr marL="1371560" indent="0">
              <a:buNone/>
              <a:defRPr sz="2400">
                <a:solidFill>
                  <a:schemeClr val="bg1"/>
                </a:solidFill>
                <a:latin typeface="Tahoma" charset="0"/>
                <a:ea typeface="Tahoma" charset="0"/>
                <a:cs typeface="Tahoma" charset="0"/>
              </a:defRPr>
            </a:lvl4pPr>
            <a:lvl5pPr marL="1828746" indent="0">
              <a:buNone/>
              <a:defRPr sz="2400">
                <a:solidFill>
                  <a:schemeClr val="bg1"/>
                </a:solidFill>
                <a:latin typeface="Tahoma" charset="0"/>
                <a:ea typeface="Tahoma" charset="0"/>
                <a:cs typeface="Tahoma" charset="0"/>
              </a:defRPr>
            </a:lvl5pPr>
          </a:lstStyle>
          <a:p>
            <a:pPr lvl="0"/>
            <a:r>
              <a:rPr lang="en-GB" noProof="0" dirty="0"/>
              <a:t>Highlighted text</a:t>
            </a:r>
          </a:p>
        </p:txBody>
      </p:sp>
      <p:pic>
        <p:nvPicPr>
          <p:cNvPr id="5" name="Imagen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20184" y="300815"/>
            <a:ext cx="1187112" cy="406590"/>
          </a:xfrm>
          <a:prstGeom prst="rect">
            <a:avLst/>
          </a:prstGeom>
          <a:effectLst>
            <a:outerShdw blurRad="1270000" dist="38100" dir="2700000" algn="tl" rotWithShape="0">
              <a:srgbClr val="FD6600">
                <a:alpha val="0"/>
              </a:srgbClr>
            </a:outerShdw>
          </a:effectLst>
        </p:spPr>
      </p:pic>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spTree>
    <p:extLst>
      <p:ext uri="{BB962C8B-B14F-4D97-AF65-F5344CB8AC3E}">
        <p14:creationId xmlns:p14="http://schemas.microsoft.com/office/powerpoint/2010/main" val="2197197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Página texto">
    <p:spTree>
      <p:nvGrpSpPr>
        <p:cNvPr id="1" name=""/>
        <p:cNvGrpSpPr/>
        <p:nvPr/>
      </p:nvGrpSpPr>
      <p:grpSpPr>
        <a:xfrm>
          <a:off x="0" y="0"/>
          <a:ext cx="0" cy="0"/>
          <a:chOff x="0" y="0"/>
          <a:chExt cx="0" cy="0"/>
        </a:xfrm>
      </p:grpSpPr>
      <p:sp>
        <p:nvSpPr>
          <p:cNvPr id="7" name="Marcador de imagen 2"/>
          <p:cNvSpPr>
            <a:spLocks noGrp="1"/>
          </p:cNvSpPr>
          <p:nvPr>
            <p:ph type="pic" sz="quarter" idx="18" hasCustomPrompt="1"/>
          </p:nvPr>
        </p:nvSpPr>
        <p:spPr>
          <a:xfrm>
            <a:off x="0" y="3721101"/>
            <a:ext cx="9907588" cy="3136899"/>
          </a:xfrm>
          <a:prstGeom prst="rect">
            <a:avLst/>
          </a:prstGeom>
          <a:solidFill>
            <a:srgbClr val="CDC9CA"/>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n-GB" noProof="0" dirty="0"/>
              <a:t>Image</a:t>
            </a:r>
          </a:p>
        </p:txBody>
      </p:sp>
      <p:sp>
        <p:nvSpPr>
          <p:cNvPr id="6" name="Marcador de texto 16"/>
          <p:cNvSpPr>
            <a:spLocks noGrp="1"/>
          </p:cNvSpPr>
          <p:nvPr>
            <p:ph type="body" sz="quarter" idx="10" hasCustomPrompt="1"/>
          </p:nvPr>
        </p:nvSpPr>
        <p:spPr>
          <a:xfrm>
            <a:off x="346130" y="325962"/>
            <a:ext cx="3727134"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Presentation subject</a:t>
            </a:r>
          </a:p>
        </p:txBody>
      </p:sp>
      <p:sp>
        <p:nvSpPr>
          <p:cNvPr id="4" name="Marcador de número de diapositiva 3"/>
          <p:cNvSpPr>
            <a:spLocks noGrp="1"/>
          </p:cNvSpPr>
          <p:nvPr>
            <p:ph type="sldNum" sz="quarter" idx="14"/>
          </p:nvPr>
        </p:nvSpPr>
        <p:spPr/>
        <p:txBody>
          <a:bodyPr/>
          <a:lstStyle>
            <a:lvl1pPr>
              <a:defRPr>
                <a:solidFill>
                  <a:schemeClr val="bg1"/>
                </a:solidFill>
              </a:defRPr>
            </a:lvl1pPr>
          </a:lstStyle>
          <a:p>
            <a:fld id="{79992C4E-54AC-9341-A639-46F59E3ED4A6}" type="slidenum">
              <a:rPr lang="en-GB" smtClean="0">
                <a:solidFill>
                  <a:prstClr val="white"/>
                </a:solidFill>
              </a:rPr>
              <a:pPr/>
              <a:t>‹Nº›</a:t>
            </a:fld>
            <a:endParaRPr lang="en-GB" dirty="0">
              <a:solidFill>
                <a:prstClr val="white"/>
              </a:solidFill>
            </a:endParaRPr>
          </a:p>
        </p:txBody>
      </p:sp>
      <p:sp>
        <p:nvSpPr>
          <p:cNvPr id="15" name="Marcador de texto 8"/>
          <p:cNvSpPr>
            <a:spLocks noGrp="1"/>
          </p:cNvSpPr>
          <p:nvPr>
            <p:ph type="body" sz="quarter" idx="19" hasCustomPrompt="1"/>
          </p:nvPr>
        </p:nvSpPr>
        <p:spPr>
          <a:xfrm>
            <a:off x="346131" y="1006476"/>
            <a:ext cx="6779712" cy="1317625"/>
          </a:xfrm>
          <a:prstGeom prst="rect">
            <a:avLst/>
          </a:prstGeom>
        </p:spPr>
        <p:txBody>
          <a:bodyPr vert="horz"/>
          <a:lstStyle>
            <a:lvl1pPr marL="0" indent="0">
              <a:buFontTx/>
              <a:buNone/>
              <a:defRPr sz="1800" b="1" i="0">
                <a:solidFill>
                  <a:srgbClr val="4D4D4C"/>
                </a:solidFill>
                <a:latin typeface="Tahoma"/>
              </a:defRPr>
            </a:lvl1pPr>
          </a:lstStyle>
          <a:p>
            <a:pPr lvl="0"/>
            <a:r>
              <a:rPr lang="en-GB" noProof="0" dirty="0"/>
              <a:t>Highlighted text</a:t>
            </a:r>
          </a:p>
        </p:txBody>
      </p:sp>
      <p:sp>
        <p:nvSpPr>
          <p:cNvPr id="11" name="Marcador de texto 8"/>
          <p:cNvSpPr>
            <a:spLocks noGrp="1"/>
          </p:cNvSpPr>
          <p:nvPr>
            <p:ph type="body" sz="quarter" idx="20" hasCustomPrompt="1"/>
          </p:nvPr>
        </p:nvSpPr>
        <p:spPr>
          <a:xfrm>
            <a:off x="346130" y="2498359"/>
            <a:ext cx="6779712" cy="902736"/>
          </a:xfrm>
          <a:prstGeom prst="rect">
            <a:avLst/>
          </a:prstGeom>
        </p:spPr>
        <p:txBody>
          <a:bodyPr vert="horz"/>
          <a:lstStyle>
            <a:lvl1pPr marL="0" indent="0">
              <a:buFontTx/>
              <a:buNone/>
              <a:defRPr sz="1500" b="0" i="0">
                <a:solidFill>
                  <a:srgbClr val="4D4D4C"/>
                </a:solidFill>
                <a:latin typeface="Tahoma"/>
              </a:defRPr>
            </a:lvl1pPr>
          </a:lstStyle>
          <a:p>
            <a:pPr lvl="0"/>
            <a:r>
              <a:rPr lang="en-GB" noProof="0" dirty="0"/>
              <a:t>Text</a:t>
            </a:r>
          </a:p>
        </p:txBody>
      </p:sp>
      <p:pic>
        <p:nvPicPr>
          <p:cNvPr id="8" name="Imagen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spTree>
    <p:extLst>
      <p:ext uri="{BB962C8B-B14F-4D97-AF65-F5344CB8AC3E}">
        <p14:creationId xmlns:p14="http://schemas.microsoft.com/office/powerpoint/2010/main" val="1735410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Página texto">
    <p:spTree>
      <p:nvGrpSpPr>
        <p:cNvPr id="1" name=""/>
        <p:cNvGrpSpPr/>
        <p:nvPr/>
      </p:nvGrpSpPr>
      <p:grpSpPr>
        <a:xfrm>
          <a:off x="0" y="0"/>
          <a:ext cx="0" cy="0"/>
          <a:chOff x="0" y="0"/>
          <a:chExt cx="0" cy="0"/>
        </a:xfrm>
      </p:grpSpPr>
      <p:sp>
        <p:nvSpPr>
          <p:cNvPr id="7" name="Marcador de imagen 2"/>
          <p:cNvSpPr>
            <a:spLocks noGrp="1"/>
          </p:cNvSpPr>
          <p:nvPr>
            <p:ph type="pic" sz="quarter" idx="18" hasCustomPrompt="1"/>
          </p:nvPr>
        </p:nvSpPr>
        <p:spPr>
          <a:xfrm>
            <a:off x="5141873" y="4114801"/>
            <a:ext cx="4765715" cy="2743198"/>
          </a:xfrm>
          <a:prstGeom prst="rect">
            <a:avLst/>
          </a:prstGeom>
          <a:solidFill>
            <a:srgbClr val="CDC9CA"/>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n-GB" noProof="0" dirty="0"/>
              <a:t>Image</a:t>
            </a:r>
          </a:p>
        </p:txBody>
      </p:sp>
      <p:sp>
        <p:nvSpPr>
          <p:cNvPr id="6" name="Marcador de texto 16"/>
          <p:cNvSpPr>
            <a:spLocks noGrp="1"/>
          </p:cNvSpPr>
          <p:nvPr>
            <p:ph type="body" sz="quarter" idx="10" hasCustomPrompt="1"/>
          </p:nvPr>
        </p:nvSpPr>
        <p:spPr>
          <a:xfrm>
            <a:off x="346130" y="325962"/>
            <a:ext cx="3727134"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Presentation subject</a:t>
            </a:r>
          </a:p>
        </p:txBody>
      </p:sp>
      <p:sp>
        <p:nvSpPr>
          <p:cNvPr id="4" name="Marcador de número de diapositiva 3"/>
          <p:cNvSpPr>
            <a:spLocks noGrp="1"/>
          </p:cNvSpPr>
          <p:nvPr>
            <p:ph type="sldNum" sz="quarter" idx="14"/>
          </p:nvPr>
        </p:nvSpPr>
        <p:spPr/>
        <p:txBody>
          <a:bodyPr/>
          <a:lstStyle>
            <a:lvl1pPr>
              <a:defRPr>
                <a:solidFill>
                  <a:schemeClr val="bg1"/>
                </a:solidFill>
              </a:defRPr>
            </a:lvl1pPr>
          </a:lstStyle>
          <a:p>
            <a:fld id="{79992C4E-54AC-9341-A639-46F59E3ED4A6}" type="slidenum">
              <a:rPr lang="en-GB" smtClean="0">
                <a:solidFill>
                  <a:prstClr val="white"/>
                </a:solidFill>
              </a:rPr>
              <a:pPr/>
              <a:t>‹Nº›</a:t>
            </a:fld>
            <a:endParaRPr lang="en-GB" dirty="0">
              <a:solidFill>
                <a:prstClr val="white"/>
              </a:solidFill>
            </a:endParaRPr>
          </a:p>
        </p:txBody>
      </p:sp>
      <p:sp>
        <p:nvSpPr>
          <p:cNvPr id="15" name="Marcador de texto 8"/>
          <p:cNvSpPr>
            <a:spLocks noGrp="1"/>
          </p:cNvSpPr>
          <p:nvPr>
            <p:ph type="body" sz="quarter" idx="19" hasCustomPrompt="1"/>
          </p:nvPr>
        </p:nvSpPr>
        <p:spPr>
          <a:xfrm>
            <a:off x="346131" y="1006476"/>
            <a:ext cx="4379027" cy="466725"/>
          </a:xfrm>
          <a:prstGeom prst="rect">
            <a:avLst/>
          </a:prstGeom>
        </p:spPr>
        <p:txBody>
          <a:bodyPr vert="horz"/>
          <a:lstStyle>
            <a:lvl1pPr marL="0" indent="0">
              <a:buFontTx/>
              <a:buNone/>
              <a:defRPr sz="1800" b="1" i="0">
                <a:solidFill>
                  <a:srgbClr val="4D4D4C"/>
                </a:solidFill>
                <a:latin typeface="Tahoma"/>
              </a:defRPr>
            </a:lvl1pPr>
          </a:lstStyle>
          <a:p>
            <a:pPr lvl="0"/>
            <a:r>
              <a:rPr lang="en-GB" noProof="0" dirty="0"/>
              <a:t>Title</a:t>
            </a:r>
          </a:p>
        </p:txBody>
      </p:sp>
      <p:sp>
        <p:nvSpPr>
          <p:cNvPr id="11" name="Marcador de texto 8"/>
          <p:cNvSpPr>
            <a:spLocks noGrp="1"/>
          </p:cNvSpPr>
          <p:nvPr>
            <p:ph type="body" sz="quarter" idx="20" hasCustomPrompt="1"/>
          </p:nvPr>
        </p:nvSpPr>
        <p:spPr>
          <a:xfrm>
            <a:off x="346130" y="1564392"/>
            <a:ext cx="4379028" cy="378709"/>
          </a:xfrm>
          <a:prstGeom prst="rect">
            <a:avLst/>
          </a:prstGeom>
        </p:spPr>
        <p:txBody>
          <a:bodyPr vert="horz"/>
          <a:lstStyle>
            <a:lvl1pPr marL="0" indent="0">
              <a:buFontTx/>
              <a:buNone/>
              <a:defRPr sz="1500" b="0" i="0">
                <a:solidFill>
                  <a:srgbClr val="4D4D4C"/>
                </a:solidFill>
                <a:latin typeface="Tahoma"/>
              </a:defRPr>
            </a:lvl1pPr>
          </a:lstStyle>
          <a:p>
            <a:pPr lvl="0"/>
            <a:r>
              <a:rPr lang="en-GB" noProof="0" dirty="0"/>
              <a:t>Text</a:t>
            </a:r>
          </a:p>
        </p:txBody>
      </p:sp>
      <p:sp>
        <p:nvSpPr>
          <p:cNvPr id="12" name="Marcador de texto 8"/>
          <p:cNvSpPr>
            <a:spLocks noGrp="1"/>
          </p:cNvSpPr>
          <p:nvPr>
            <p:ph type="body" sz="quarter" idx="21" hasCustomPrompt="1"/>
          </p:nvPr>
        </p:nvSpPr>
        <p:spPr>
          <a:xfrm>
            <a:off x="5141874" y="1006476"/>
            <a:ext cx="4379027" cy="466725"/>
          </a:xfrm>
          <a:prstGeom prst="rect">
            <a:avLst/>
          </a:prstGeom>
        </p:spPr>
        <p:txBody>
          <a:bodyPr vert="horz"/>
          <a:lstStyle>
            <a:lvl1pPr marL="0" indent="0">
              <a:buFontTx/>
              <a:buNone/>
              <a:defRPr sz="1800" b="1" i="0">
                <a:solidFill>
                  <a:srgbClr val="4D4D4C"/>
                </a:solidFill>
                <a:latin typeface="Tahoma"/>
              </a:defRPr>
            </a:lvl1pPr>
          </a:lstStyle>
          <a:p>
            <a:pPr lvl="0"/>
            <a:r>
              <a:rPr lang="en-GB" noProof="0" dirty="0"/>
              <a:t>Title</a:t>
            </a:r>
          </a:p>
        </p:txBody>
      </p:sp>
      <p:sp>
        <p:nvSpPr>
          <p:cNvPr id="13" name="Marcador de texto 8"/>
          <p:cNvSpPr>
            <a:spLocks noGrp="1"/>
          </p:cNvSpPr>
          <p:nvPr>
            <p:ph type="body" sz="quarter" idx="22" hasCustomPrompt="1"/>
          </p:nvPr>
        </p:nvSpPr>
        <p:spPr>
          <a:xfrm>
            <a:off x="5141873" y="1564392"/>
            <a:ext cx="4379028" cy="2262499"/>
          </a:xfrm>
          <a:prstGeom prst="rect">
            <a:avLst/>
          </a:prstGeom>
        </p:spPr>
        <p:txBody>
          <a:bodyPr vert="horz"/>
          <a:lstStyle>
            <a:lvl1pPr marL="285750" marR="0" indent="-285750" algn="l" defTabSz="457187" rtl="0" eaLnBrk="1" fontAlgn="auto" latinLnBrk="0" hangingPunct="1">
              <a:lnSpc>
                <a:spcPct val="100000"/>
              </a:lnSpc>
              <a:spcBef>
                <a:spcPct val="20000"/>
              </a:spcBef>
              <a:spcAft>
                <a:spcPts val="0"/>
              </a:spcAft>
              <a:buClr>
                <a:srgbClr val="FF692C"/>
              </a:buClr>
              <a:buSzTx/>
              <a:buFont typeface="Lucida Grande"/>
              <a:buChar char="_"/>
              <a:tabLst/>
              <a:defRPr sz="1500" b="0" i="0">
                <a:solidFill>
                  <a:srgbClr val="4D4D4C"/>
                </a:solidFill>
                <a:latin typeface="Tahoma"/>
              </a:defRPr>
            </a:lvl1pPr>
          </a:lstStyle>
          <a:p>
            <a:pPr lvl="0"/>
            <a:r>
              <a:rPr lang="en-GB" noProof="0" dirty="0"/>
              <a:t>List element</a:t>
            </a:r>
          </a:p>
          <a:p>
            <a:pPr lvl="0"/>
            <a:r>
              <a:rPr lang="en-GB" noProof="0" dirty="0"/>
              <a:t>List element</a:t>
            </a:r>
          </a:p>
          <a:p>
            <a:pPr lvl="0"/>
            <a:r>
              <a:rPr lang="en-GB" noProof="0" dirty="0"/>
              <a:t>List element</a:t>
            </a:r>
          </a:p>
        </p:txBody>
      </p:sp>
      <p:sp>
        <p:nvSpPr>
          <p:cNvPr id="14" name="Marcador de texto 8"/>
          <p:cNvSpPr>
            <a:spLocks noGrp="1"/>
          </p:cNvSpPr>
          <p:nvPr>
            <p:ph type="body" sz="quarter" idx="23" hasCustomPrompt="1"/>
          </p:nvPr>
        </p:nvSpPr>
        <p:spPr>
          <a:xfrm>
            <a:off x="346131" y="2054825"/>
            <a:ext cx="2105362" cy="378709"/>
          </a:xfrm>
          <a:prstGeom prst="rect">
            <a:avLst/>
          </a:prstGeom>
        </p:spPr>
        <p:txBody>
          <a:bodyPr vert="horz"/>
          <a:lstStyle>
            <a:lvl1pPr marL="0" indent="0">
              <a:buFontTx/>
              <a:buNone/>
              <a:defRPr sz="1500" b="1" i="0">
                <a:solidFill>
                  <a:srgbClr val="FD6600"/>
                </a:solidFill>
                <a:latin typeface="Tahoma"/>
              </a:defRPr>
            </a:lvl1pPr>
          </a:lstStyle>
          <a:p>
            <a:pPr lvl="0"/>
            <a:r>
              <a:rPr lang="en-GB" noProof="0" dirty="0"/>
              <a:t>Data</a:t>
            </a:r>
          </a:p>
        </p:txBody>
      </p:sp>
      <p:sp>
        <p:nvSpPr>
          <p:cNvPr id="16" name="Marcador de texto 8"/>
          <p:cNvSpPr>
            <a:spLocks noGrp="1"/>
          </p:cNvSpPr>
          <p:nvPr>
            <p:ph type="body" sz="quarter" idx="24" hasCustomPrompt="1"/>
          </p:nvPr>
        </p:nvSpPr>
        <p:spPr>
          <a:xfrm>
            <a:off x="2619796" y="2054825"/>
            <a:ext cx="2105362" cy="378709"/>
          </a:xfrm>
          <a:prstGeom prst="rect">
            <a:avLst/>
          </a:prstGeom>
        </p:spPr>
        <p:txBody>
          <a:bodyPr vert="horz"/>
          <a:lstStyle>
            <a:lvl1pPr marL="0" indent="0">
              <a:buFontTx/>
              <a:buNone/>
              <a:defRPr sz="1500" b="1" i="0">
                <a:solidFill>
                  <a:srgbClr val="FD6600"/>
                </a:solidFill>
                <a:latin typeface="Tahoma"/>
              </a:defRPr>
            </a:lvl1pPr>
          </a:lstStyle>
          <a:p>
            <a:pPr lvl="0"/>
            <a:r>
              <a:rPr lang="en-GB" noProof="0" dirty="0"/>
              <a:t>Data</a:t>
            </a:r>
          </a:p>
        </p:txBody>
      </p:sp>
      <p:sp>
        <p:nvSpPr>
          <p:cNvPr id="17" name="Marcador de imagen 2"/>
          <p:cNvSpPr>
            <a:spLocks noGrp="1"/>
          </p:cNvSpPr>
          <p:nvPr>
            <p:ph type="pic" sz="quarter" idx="25" hasCustomPrompt="1"/>
          </p:nvPr>
        </p:nvSpPr>
        <p:spPr>
          <a:xfrm>
            <a:off x="346131" y="2556893"/>
            <a:ext cx="2105363" cy="1557908"/>
          </a:xfrm>
          <a:prstGeom prst="rect">
            <a:avLst/>
          </a:prstGeom>
          <a:solidFill>
            <a:srgbClr val="CDC9CA"/>
          </a:solidFill>
        </p:spPr>
        <p:txBody>
          <a:bodyPr anchor="ctr"/>
          <a:lstStyle>
            <a:lvl1pPr marL="0" indent="0" algn="ctr">
              <a:buNone/>
              <a:defRPr sz="2400">
                <a:solidFill>
                  <a:schemeClr val="bg1"/>
                </a:solidFill>
                <a:latin typeface="Tahoma" charset="0"/>
                <a:ea typeface="Tahoma" charset="0"/>
                <a:cs typeface="Tahoma" charset="0"/>
              </a:defRPr>
            </a:lvl1pPr>
          </a:lstStyle>
          <a:p>
            <a:pPr lvl="0"/>
            <a:r>
              <a:rPr lang="en-GB" noProof="0" dirty="0"/>
              <a:t>Icon</a:t>
            </a:r>
          </a:p>
        </p:txBody>
      </p:sp>
      <p:sp>
        <p:nvSpPr>
          <p:cNvPr id="18" name="Marcador de imagen 2"/>
          <p:cNvSpPr>
            <a:spLocks noGrp="1"/>
          </p:cNvSpPr>
          <p:nvPr>
            <p:ph type="pic" sz="quarter" idx="26" hasCustomPrompt="1"/>
          </p:nvPr>
        </p:nvSpPr>
        <p:spPr>
          <a:xfrm>
            <a:off x="2619794" y="2556893"/>
            <a:ext cx="2105363" cy="1557908"/>
          </a:xfrm>
          <a:prstGeom prst="rect">
            <a:avLst/>
          </a:prstGeom>
          <a:solidFill>
            <a:srgbClr val="CDC9CA"/>
          </a:solidFill>
        </p:spPr>
        <p:txBody>
          <a:bodyPr anchor="ctr"/>
          <a:lstStyle>
            <a:lvl1pPr marL="0" indent="0" algn="ctr">
              <a:buNone/>
              <a:defRPr sz="2400">
                <a:solidFill>
                  <a:schemeClr val="bg1"/>
                </a:solidFill>
                <a:latin typeface="Tahoma" charset="0"/>
                <a:ea typeface="Tahoma" charset="0"/>
                <a:cs typeface="Tahoma" charset="0"/>
              </a:defRPr>
            </a:lvl1pPr>
          </a:lstStyle>
          <a:p>
            <a:pPr lvl="0"/>
            <a:r>
              <a:rPr lang="en-GB" noProof="0" dirty="0"/>
              <a:t>Icon</a:t>
            </a:r>
          </a:p>
        </p:txBody>
      </p:sp>
      <p:sp>
        <p:nvSpPr>
          <p:cNvPr id="20" name="Marcador de texto 8"/>
          <p:cNvSpPr>
            <a:spLocks noGrp="1"/>
          </p:cNvSpPr>
          <p:nvPr>
            <p:ph type="body" sz="quarter" idx="27" hasCustomPrompt="1"/>
          </p:nvPr>
        </p:nvSpPr>
        <p:spPr>
          <a:xfrm>
            <a:off x="346130" y="4288206"/>
            <a:ext cx="2105362" cy="378709"/>
          </a:xfrm>
          <a:prstGeom prst="rect">
            <a:avLst/>
          </a:prstGeom>
        </p:spPr>
        <p:txBody>
          <a:bodyPr vert="horz"/>
          <a:lstStyle>
            <a:lvl1pPr marL="0" marR="0" indent="0" algn="l" defTabSz="457187" rtl="0" eaLnBrk="1" fontAlgn="auto" latinLnBrk="0" hangingPunct="1">
              <a:lnSpc>
                <a:spcPct val="100000"/>
              </a:lnSpc>
              <a:spcBef>
                <a:spcPct val="20000"/>
              </a:spcBef>
              <a:spcAft>
                <a:spcPts val="0"/>
              </a:spcAft>
              <a:buClrTx/>
              <a:buSzTx/>
              <a:buFontTx/>
              <a:buNone/>
              <a:tabLst/>
              <a:defRPr sz="1500" b="1" i="0">
                <a:solidFill>
                  <a:srgbClr val="FD6600"/>
                </a:solidFill>
                <a:latin typeface="Tahoma"/>
              </a:defRPr>
            </a:lvl1pPr>
          </a:lstStyle>
          <a:p>
            <a:pPr marL="0" marR="0" lvl="0" indent="0" algn="l" defTabSz="457187" rtl="0" eaLnBrk="1" fontAlgn="auto" latinLnBrk="0" hangingPunct="1">
              <a:lnSpc>
                <a:spcPct val="100000"/>
              </a:lnSpc>
              <a:spcBef>
                <a:spcPct val="20000"/>
              </a:spcBef>
              <a:spcAft>
                <a:spcPts val="0"/>
              </a:spcAft>
              <a:buClrTx/>
              <a:buSzTx/>
              <a:buFontTx/>
              <a:buNone/>
              <a:tabLst/>
              <a:defRPr/>
            </a:pPr>
            <a:r>
              <a:rPr lang="en-GB" noProof="0" dirty="0"/>
              <a:t>Data</a:t>
            </a:r>
          </a:p>
          <a:p>
            <a:pPr lvl="0"/>
            <a:endParaRPr lang="en-GB" noProof="0" dirty="0"/>
          </a:p>
        </p:txBody>
      </p:sp>
      <p:sp>
        <p:nvSpPr>
          <p:cNvPr id="3" name="Marcador de gráfico 2"/>
          <p:cNvSpPr>
            <a:spLocks noGrp="1"/>
          </p:cNvSpPr>
          <p:nvPr>
            <p:ph type="chart" sz="quarter" idx="28" hasCustomPrompt="1"/>
          </p:nvPr>
        </p:nvSpPr>
        <p:spPr>
          <a:xfrm>
            <a:off x="346131" y="4787900"/>
            <a:ext cx="4379027" cy="1574800"/>
          </a:xfrm>
          <a:prstGeom prst="rect">
            <a:avLst/>
          </a:prstGeom>
          <a:solidFill>
            <a:schemeClr val="accent6">
              <a:lumMod val="40000"/>
              <a:lumOff val="60000"/>
            </a:schemeClr>
          </a:solidFill>
        </p:spPr>
        <p:txBody>
          <a:bodyPr anchor="ctr"/>
          <a:lstStyle>
            <a:lvl1pPr marL="0" indent="0" algn="ctr">
              <a:buNone/>
              <a:defRPr sz="2400">
                <a:solidFill>
                  <a:srgbClr val="4D4D4C"/>
                </a:solidFill>
                <a:latin typeface="Tahoma" charset="0"/>
                <a:ea typeface="Tahoma" charset="0"/>
                <a:cs typeface="Tahoma" charset="0"/>
              </a:defRPr>
            </a:lvl1pPr>
          </a:lstStyle>
          <a:p>
            <a:r>
              <a:rPr lang="en-GB" noProof="0" dirty="0"/>
              <a:t>Graphics</a:t>
            </a:r>
          </a:p>
        </p:txBody>
      </p:sp>
    </p:spTree>
    <p:extLst>
      <p:ext uri="{BB962C8B-B14F-4D97-AF65-F5344CB8AC3E}">
        <p14:creationId xmlns:p14="http://schemas.microsoft.com/office/powerpoint/2010/main" val="3848618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raportada">
    <p:spTree>
      <p:nvGrpSpPr>
        <p:cNvPr id="1" name=""/>
        <p:cNvGrpSpPr/>
        <p:nvPr/>
      </p:nvGrpSpPr>
      <p:grpSpPr>
        <a:xfrm>
          <a:off x="0" y="0"/>
          <a:ext cx="0" cy="0"/>
          <a:chOff x="0" y="0"/>
          <a:chExt cx="0" cy="0"/>
        </a:xfrm>
      </p:grpSpPr>
      <p:sp>
        <p:nvSpPr>
          <p:cNvPr id="4" name="Rectángulo 3"/>
          <p:cNvSpPr/>
          <p:nvPr userDrawn="1"/>
        </p:nvSpPr>
        <p:spPr>
          <a:xfrm>
            <a:off x="-139723" y="0"/>
            <a:ext cx="10161629" cy="6858000"/>
          </a:xfrm>
          <a:prstGeom prst="rect">
            <a:avLst/>
          </a:prstGeom>
          <a:solidFill>
            <a:srgbClr val="FD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prstClr val="white"/>
              </a:solidFill>
            </a:endParaRPr>
          </a:p>
        </p:txBody>
      </p:sp>
      <p:sp>
        <p:nvSpPr>
          <p:cNvPr id="5" name="Marcador de texto 4"/>
          <p:cNvSpPr>
            <a:spLocks noGrp="1"/>
          </p:cNvSpPr>
          <p:nvPr>
            <p:ph type="body" sz="quarter" idx="10" hasCustomPrompt="1"/>
          </p:nvPr>
        </p:nvSpPr>
        <p:spPr>
          <a:xfrm>
            <a:off x="2908766" y="4343400"/>
            <a:ext cx="3950333" cy="368300"/>
          </a:xfrm>
          <a:prstGeom prst="rect">
            <a:avLst/>
          </a:prstGeom>
        </p:spPr>
        <p:txBody>
          <a:bodyPr/>
          <a:lstStyle>
            <a:lvl1pPr marL="0" indent="0" algn="ctr">
              <a:buNone/>
              <a:defRPr sz="1600">
                <a:solidFill>
                  <a:schemeClr val="bg1"/>
                </a:solidFill>
                <a:latin typeface="Tahoma" charset="0"/>
                <a:ea typeface="Tahoma" charset="0"/>
                <a:cs typeface="Tahoma" charset="0"/>
              </a:defRPr>
            </a:lvl1pPr>
            <a:lvl2pPr marL="457187" indent="0" algn="ctr">
              <a:buNone/>
              <a:defRPr sz="1600">
                <a:solidFill>
                  <a:schemeClr val="bg1"/>
                </a:solidFill>
                <a:latin typeface="Tahoma" charset="0"/>
                <a:ea typeface="Tahoma" charset="0"/>
                <a:cs typeface="Tahoma" charset="0"/>
              </a:defRPr>
            </a:lvl2pPr>
            <a:lvl3pPr marL="914373" indent="0" algn="ctr">
              <a:buNone/>
              <a:defRPr sz="1600">
                <a:solidFill>
                  <a:schemeClr val="bg1"/>
                </a:solidFill>
                <a:latin typeface="Tahoma" charset="0"/>
                <a:ea typeface="Tahoma" charset="0"/>
                <a:cs typeface="Tahoma" charset="0"/>
              </a:defRPr>
            </a:lvl3pPr>
            <a:lvl4pPr marL="1371560" indent="0" algn="ctr">
              <a:buNone/>
              <a:defRPr sz="1600">
                <a:solidFill>
                  <a:schemeClr val="bg1"/>
                </a:solidFill>
                <a:latin typeface="Tahoma" charset="0"/>
                <a:ea typeface="Tahoma" charset="0"/>
                <a:cs typeface="Tahoma" charset="0"/>
              </a:defRPr>
            </a:lvl4pPr>
            <a:lvl5pPr marL="1828746" indent="0" algn="ctr">
              <a:buNone/>
              <a:defRPr sz="1600">
                <a:solidFill>
                  <a:schemeClr val="bg1"/>
                </a:solidFill>
                <a:latin typeface="Tahoma" charset="0"/>
                <a:ea typeface="Tahoma" charset="0"/>
                <a:cs typeface="Tahoma" charset="0"/>
              </a:defRPr>
            </a:lvl5pPr>
          </a:lstStyle>
          <a:p>
            <a:pPr lvl="0"/>
            <a:r>
              <a:rPr lang="es-ES" dirty="0" err="1"/>
              <a:t>www.applus.com</a:t>
            </a:r>
            <a:endParaRPr lang="es-ES_tradnl" dirty="0"/>
          </a:p>
        </p:txBody>
      </p:sp>
      <p:pic>
        <p:nvPicPr>
          <p:cNvPr id="6" name="Imagen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38350" y="2618666"/>
            <a:ext cx="5689600" cy="1339235"/>
          </a:xfrm>
          <a:prstGeom prst="rect">
            <a:avLst/>
          </a:prstGeom>
          <a:effectLst>
            <a:outerShdw blurRad="596900" dir="6480000" sx="104000" sy="104000" algn="tl" rotWithShape="0">
              <a:srgbClr val="FF500D">
                <a:alpha val="0"/>
              </a:srgbClr>
            </a:outerShdw>
          </a:effectLst>
        </p:spPr>
      </p:pic>
    </p:spTree>
    <p:extLst>
      <p:ext uri="{BB962C8B-B14F-4D97-AF65-F5344CB8AC3E}">
        <p14:creationId xmlns:p14="http://schemas.microsoft.com/office/powerpoint/2010/main" val="3151901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39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593169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rtada + titul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19" y="1"/>
            <a:ext cx="9941288" cy="6467337"/>
          </a:xfrm>
          <a:prstGeom prst="rect">
            <a:avLst/>
          </a:prstGeom>
        </p:spPr>
      </p:pic>
      <p:pic>
        <p:nvPicPr>
          <p:cNvPr id="11" name="Imagen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pic>
        <p:nvPicPr>
          <p:cNvPr id="14" name="Imagen 17"/>
          <p:cNvPicPr>
            <a:picLocks noChangeAspect="1"/>
          </p:cNvPicPr>
          <p:nvPr userDrawn="1"/>
        </p:nvPicPr>
        <p:blipFill rotWithShape="1">
          <a:blip r:embed="rId4" cstate="email">
            <a:extLst>
              <a:ext uri="{28A0092B-C50C-407E-A947-70E740481C1C}">
                <a14:useLocalDpi xmlns:a14="http://schemas.microsoft.com/office/drawing/2010/main"/>
              </a:ext>
            </a:extLst>
          </a:blip>
          <a:srcRect l="50842"/>
          <a:stretch/>
        </p:blipFill>
        <p:spPr>
          <a:xfrm>
            <a:off x="8343652" y="231552"/>
            <a:ext cx="1260629" cy="714551"/>
          </a:xfrm>
          <a:prstGeom prst="rect">
            <a:avLst/>
          </a:prstGeom>
        </p:spPr>
      </p:pic>
      <p:pic>
        <p:nvPicPr>
          <p:cNvPr id="15" name="Imagen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9575" y="402362"/>
            <a:ext cx="1219200" cy="372932"/>
          </a:xfrm>
          <a:prstGeom prst="rect">
            <a:avLst/>
          </a:prstGeom>
        </p:spPr>
      </p:pic>
      <p:sp>
        <p:nvSpPr>
          <p:cNvPr id="16" name="Marcador de texto 11"/>
          <p:cNvSpPr>
            <a:spLocks noGrp="1"/>
          </p:cNvSpPr>
          <p:nvPr>
            <p:ph type="body" sz="quarter" idx="12" hasCustomPrompt="1"/>
          </p:nvPr>
        </p:nvSpPr>
        <p:spPr>
          <a:xfrm>
            <a:off x="409575" y="2530475"/>
            <a:ext cx="4606925" cy="354013"/>
          </a:xfrm>
          <a:prstGeom prst="rect">
            <a:avLst/>
          </a:prstGeom>
        </p:spPr>
        <p:txBody>
          <a:bodyPr vert="horz"/>
          <a:lstStyle>
            <a:lvl1pPr marL="0" indent="0">
              <a:buNone/>
              <a:defRPr sz="1700" b="1" baseline="0">
                <a:solidFill>
                  <a:srgbClr val="4D4D4C"/>
                </a:solidFill>
                <a:latin typeface="Tahoma"/>
                <a:cs typeface="Tahoma"/>
              </a:defRPr>
            </a:lvl1pPr>
            <a:lvl2pPr marL="457200" indent="0">
              <a:buNone/>
              <a:defRPr sz="1700">
                <a:solidFill>
                  <a:srgbClr val="636463"/>
                </a:solidFill>
                <a:latin typeface="Tahoma"/>
                <a:cs typeface="Tahoma"/>
              </a:defRPr>
            </a:lvl2pPr>
            <a:lvl3pPr marL="914400" indent="0">
              <a:buNone/>
              <a:defRPr sz="1700">
                <a:solidFill>
                  <a:srgbClr val="636463"/>
                </a:solidFill>
                <a:latin typeface="Tahoma"/>
                <a:cs typeface="Tahoma"/>
              </a:defRPr>
            </a:lvl3pPr>
            <a:lvl4pPr marL="1371600" indent="0">
              <a:buNone/>
              <a:defRPr sz="1700">
                <a:solidFill>
                  <a:srgbClr val="636463"/>
                </a:solidFill>
                <a:latin typeface="Tahoma"/>
                <a:cs typeface="Tahoma"/>
              </a:defRPr>
            </a:lvl4pPr>
            <a:lvl5pPr marL="1828800" indent="0">
              <a:buNone/>
              <a:defRPr sz="1700">
                <a:solidFill>
                  <a:srgbClr val="636463"/>
                </a:solidFill>
                <a:latin typeface="Tahoma"/>
                <a:cs typeface="Tahoma"/>
              </a:defRPr>
            </a:lvl5pPr>
          </a:lstStyle>
          <a:p>
            <a:pPr lvl="0"/>
            <a:r>
              <a:rPr lang="en-GB" noProof="0" dirty="0"/>
              <a:t>Subtitle</a:t>
            </a:r>
          </a:p>
        </p:txBody>
      </p:sp>
      <p:sp>
        <p:nvSpPr>
          <p:cNvPr id="17" name="Marcador de texto 7"/>
          <p:cNvSpPr>
            <a:spLocks noGrp="1"/>
          </p:cNvSpPr>
          <p:nvPr>
            <p:ph type="body" sz="quarter" idx="10" hasCustomPrompt="1"/>
          </p:nvPr>
        </p:nvSpPr>
        <p:spPr>
          <a:xfrm>
            <a:off x="409449" y="901700"/>
            <a:ext cx="6042151" cy="1435100"/>
          </a:xfrm>
          <a:prstGeom prst="rect">
            <a:avLst/>
          </a:prstGeom>
        </p:spPr>
        <p:txBody>
          <a:bodyPr vert="horz"/>
          <a:lstStyle>
            <a:lvl1pPr marL="0" indent="0">
              <a:lnSpc>
                <a:spcPct val="80000"/>
              </a:lnSpc>
              <a:buNone/>
              <a:defRPr sz="5000" b="1" baseline="0">
                <a:solidFill>
                  <a:srgbClr val="FD6600"/>
                </a:solidFill>
                <a:latin typeface="Tahoma"/>
                <a:cs typeface="Tahoma"/>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PRESENTATION SUBJECT</a:t>
            </a:r>
          </a:p>
        </p:txBody>
      </p:sp>
      <p:pic>
        <p:nvPicPr>
          <p:cNvPr id="2050" name="Picture 2" descr="A:\IMÁGENES Y COLLAGES\SHOOTING A+NC\FOTOS FINALES BUENAS\Applus Norcontrol Print\Applus Norcontrol Print\SI\Applus+Norcontrol_Mechanical Inspection OCA_H_14092015_300ppp_sinlogo.jpg"/>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14759" y="3233669"/>
            <a:ext cx="9945027" cy="3624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131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1C5594-9033-458E-9606-B5D7E4BB6F03}" type="slidenum">
              <a:rPr kumimoji="0" lang="es-ES" sz="13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68181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8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2790081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39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457536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Página texto">
    <p:spTree>
      <p:nvGrpSpPr>
        <p:cNvPr id="1" name=""/>
        <p:cNvGrpSpPr/>
        <p:nvPr/>
      </p:nvGrpSpPr>
      <p:grpSpPr>
        <a:xfrm>
          <a:off x="0" y="0"/>
          <a:ext cx="0" cy="0"/>
          <a:chOff x="0" y="0"/>
          <a:chExt cx="0" cy="0"/>
        </a:xfrm>
      </p:grpSpPr>
      <p:sp>
        <p:nvSpPr>
          <p:cNvPr id="7" name="Marcador de imagen 2"/>
          <p:cNvSpPr>
            <a:spLocks noGrp="1"/>
          </p:cNvSpPr>
          <p:nvPr>
            <p:ph type="pic" sz="quarter" idx="18" hasCustomPrompt="1"/>
          </p:nvPr>
        </p:nvSpPr>
        <p:spPr>
          <a:xfrm>
            <a:off x="0" y="3721101"/>
            <a:ext cx="9907588" cy="3136899"/>
          </a:xfrm>
          <a:prstGeom prst="rect">
            <a:avLst/>
          </a:prstGeom>
          <a:solidFill>
            <a:srgbClr val="CDC9CA"/>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n-GB" noProof="0" dirty="0"/>
              <a:t>Image</a:t>
            </a:r>
          </a:p>
        </p:txBody>
      </p:sp>
      <p:sp>
        <p:nvSpPr>
          <p:cNvPr id="6" name="Marcador de texto 16"/>
          <p:cNvSpPr>
            <a:spLocks noGrp="1"/>
          </p:cNvSpPr>
          <p:nvPr>
            <p:ph type="body" sz="quarter" idx="10" hasCustomPrompt="1"/>
          </p:nvPr>
        </p:nvSpPr>
        <p:spPr>
          <a:xfrm>
            <a:off x="346130" y="325962"/>
            <a:ext cx="3727134"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Presentation subject</a:t>
            </a:r>
          </a:p>
        </p:txBody>
      </p:sp>
      <p:sp>
        <p:nvSpPr>
          <p:cNvPr id="4" name="Marcador de número de diapositiva 3"/>
          <p:cNvSpPr>
            <a:spLocks noGrp="1"/>
          </p:cNvSpPr>
          <p:nvPr>
            <p:ph type="sldNum" sz="quarter" idx="14"/>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n-GB" sz="13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GB" sz="13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Marcador de texto 8"/>
          <p:cNvSpPr>
            <a:spLocks noGrp="1"/>
          </p:cNvSpPr>
          <p:nvPr>
            <p:ph type="body" sz="quarter" idx="19" hasCustomPrompt="1"/>
          </p:nvPr>
        </p:nvSpPr>
        <p:spPr>
          <a:xfrm>
            <a:off x="346131" y="1006476"/>
            <a:ext cx="6779712" cy="1317625"/>
          </a:xfrm>
          <a:prstGeom prst="rect">
            <a:avLst/>
          </a:prstGeom>
        </p:spPr>
        <p:txBody>
          <a:bodyPr vert="horz"/>
          <a:lstStyle>
            <a:lvl1pPr marL="0" indent="0">
              <a:buFontTx/>
              <a:buNone/>
              <a:defRPr sz="1800" b="1" i="0">
                <a:solidFill>
                  <a:srgbClr val="4D4D4C"/>
                </a:solidFill>
                <a:latin typeface="Tahoma"/>
              </a:defRPr>
            </a:lvl1pPr>
          </a:lstStyle>
          <a:p>
            <a:pPr lvl="0"/>
            <a:r>
              <a:rPr lang="en-GB" noProof="0" dirty="0"/>
              <a:t>Highlighted text</a:t>
            </a:r>
          </a:p>
        </p:txBody>
      </p:sp>
      <p:sp>
        <p:nvSpPr>
          <p:cNvPr id="11" name="Marcador de texto 8"/>
          <p:cNvSpPr>
            <a:spLocks noGrp="1"/>
          </p:cNvSpPr>
          <p:nvPr>
            <p:ph type="body" sz="quarter" idx="20" hasCustomPrompt="1"/>
          </p:nvPr>
        </p:nvSpPr>
        <p:spPr>
          <a:xfrm>
            <a:off x="346130" y="2498359"/>
            <a:ext cx="6779712" cy="902736"/>
          </a:xfrm>
          <a:prstGeom prst="rect">
            <a:avLst/>
          </a:prstGeom>
        </p:spPr>
        <p:txBody>
          <a:bodyPr vert="horz"/>
          <a:lstStyle>
            <a:lvl1pPr marL="0" indent="0">
              <a:buFontTx/>
              <a:buNone/>
              <a:defRPr sz="1500" b="0" i="0">
                <a:solidFill>
                  <a:srgbClr val="4D4D4C"/>
                </a:solidFill>
                <a:latin typeface="Tahoma"/>
              </a:defRPr>
            </a:lvl1pPr>
          </a:lstStyle>
          <a:p>
            <a:pPr lvl="0"/>
            <a:r>
              <a:rPr lang="en-GB" noProof="0" dirty="0"/>
              <a:t>Text</a:t>
            </a:r>
          </a:p>
        </p:txBody>
      </p:sp>
      <p:pic>
        <p:nvPicPr>
          <p:cNvPr id="8" name="Imagen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spTree>
    <p:extLst>
      <p:ext uri="{BB962C8B-B14F-4D97-AF65-F5344CB8AC3E}">
        <p14:creationId xmlns:p14="http://schemas.microsoft.com/office/powerpoint/2010/main" val="704224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Índice">
    <p:spTree>
      <p:nvGrpSpPr>
        <p:cNvPr id="1" name=""/>
        <p:cNvGrpSpPr/>
        <p:nvPr/>
      </p:nvGrpSpPr>
      <p:grpSpPr>
        <a:xfrm>
          <a:off x="0" y="0"/>
          <a:ext cx="0" cy="0"/>
          <a:chOff x="0" y="0"/>
          <a:chExt cx="0" cy="0"/>
        </a:xfrm>
      </p:grpSpPr>
      <p:sp>
        <p:nvSpPr>
          <p:cNvPr id="3" name="Marcador de imagen 2"/>
          <p:cNvSpPr>
            <a:spLocks noGrp="1"/>
          </p:cNvSpPr>
          <p:nvPr>
            <p:ph type="pic" sz="quarter" idx="18" hasCustomPrompt="1"/>
          </p:nvPr>
        </p:nvSpPr>
        <p:spPr>
          <a:xfrm>
            <a:off x="0" y="0"/>
            <a:ext cx="9907588" cy="6858000"/>
          </a:xfrm>
          <a:prstGeom prst="rect">
            <a:avLst/>
          </a:prstGeom>
          <a:solidFill>
            <a:srgbClr val="FD6600">
              <a:alpha val="50000"/>
            </a:srgbClr>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s-ES_tradnl" dirty="0" err="1"/>
              <a:t>Image</a:t>
            </a:r>
            <a:r>
              <a:rPr lang="es-ES_tradnl" dirty="0"/>
              <a:t> </a:t>
            </a:r>
            <a:r>
              <a:rPr lang="es-ES_tradnl" dirty="0" err="1"/>
              <a:t>with</a:t>
            </a:r>
            <a:r>
              <a:rPr lang="es-ES_tradnl" dirty="0"/>
              <a:t> </a:t>
            </a:r>
            <a:r>
              <a:rPr lang="es-ES_tradnl" dirty="0" err="1"/>
              <a:t>orange</a:t>
            </a:r>
            <a:r>
              <a:rPr lang="es-ES_tradnl" dirty="0"/>
              <a:t> </a:t>
            </a:r>
            <a:r>
              <a:rPr lang="es-ES_tradnl" dirty="0" err="1"/>
              <a:t>gradient</a:t>
            </a:r>
            <a:endParaRPr lang="es-ES_tradnl" dirty="0"/>
          </a:p>
        </p:txBody>
      </p:sp>
      <p:sp>
        <p:nvSpPr>
          <p:cNvPr id="10" name="Marcador de texto 3"/>
          <p:cNvSpPr>
            <a:spLocks noGrp="1"/>
          </p:cNvSpPr>
          <p:nvPr>
            <p:ph type="body" sz="quarter" idx="20" hasCustomPrompt="1"/>
          </p:nvPr>
        </p:nvSpPr>
        <p:spPr>
          <a:xfrm>
            <a:off x="6198594" y="1574800"/>
            <a:ext cx="3708994" cy="4483100"/>
          </a:xfrm>
          <a:prstGeom prst="rect">
            <a:avLst/>
          </a:prstGeom>
          <a:solidFill>
            <a:srgbClr val="FD6600">
              <a:alpha val="90000"/>
            </a:srgbClr>
          </a:solidFill>
          <a:ln>
            <a:noFill/>
          </a:ln>
        </p:spPr>
        <p:txBody>
          <a:bodyPr lIns="182880" tIns="182880" rIns="548640" bIns="182880"/>
          <a:lstStyle>
            <a:lvl1pPr marL="0" indent="0">
              <a:buNone/>
              <a:defRPr sz="2400">
                <a:solidFill>
                  <a:schemeClr val="bg1"/>
                </a:solidFill>
                <a:latin typeface="Tahoma" charset="0"/>
                <a:ea typeface="Tahoma" charset="0"/>
                <a:cs typeface="Tahoma" charset="0"/>
              </a:defRPr>
            </a:lvl1pPr>
            <a:lvl2pPr marL="457187" indent="0">
              <a:buNone/>
              <a:defRPr sz="2400">
                <a:solidFill>
                  <a:schemeClr val="bg1"/>
                </a:solidFill>
                <a:latin typeface="Tahoma" charset="0"/>
                <a:ea typeface="Tahoma" charset="0"/>
                <a:cs typeface="Tahoma" charset="0"/>
              </a:defRPr>
            </a:lvl2pPr>
            <a:lvl3pPr marL="914373" indent="0">
              <a:buNone/>
              <a:defRPr sz="2400">
                <a:solidFill>
                  <a:schemeClr val="bg1"/>
                </a:solidFill>
                <a:latin typeface="Tahoma" charset="0"/>
                <a:ea typeface="Tahoma" charset="0"/>
                <a:cs typeface="Tahoma" charset="0"/>
              </a:defRPr>
            </a:lvl3pPr>
            <a:lvl4pPr marL="1371560" indent="0">
              <a:buNone/>
              <a:defRPr sz="2400">
                <a:solidFill>
                  <a:schemeClr val="bg1"/>
                </a:solidFill>
                <a:latin typeface="Tahoma" charset="0"/>
                <a:ea typeface="Tahoma" charset="0"/>
                <a:cs typeface="Tahoma" charset="0"/>
              </a:defRPr>
            </a:lvl4pPr>
            <a:lvl5pPr marL="1828746" indent="0">
              <a:buNone/>
              <a:defRPr sz="2400">
                <a:solidFill>
                  <a:schemeClr val="bg1"/>
                </a:solidFill>
                <a:latin typeface="Tahoma" charset="0"/>
                <a:ea typeface="Tahoma" charset="0"/>
                <a:cs typeface="Tahoma" charset="0"/>
              </a:defRPr>
            </a:lvl5pPr>
          </a:lstStyle>
          <a:p>
            <a:pPr lvl="0"/>
            <a:r>
              <a:rPr lang="es-ES" dirty="0" err="1"/>
              <a:t>Highlighted</a:t>
            </a:r>
            <a:r>
              <a:rPr lang="es-ES" dirty="0"/>
              <a:t> </a:t>
            </a:r>
            <a:r>
              <a:rPr lang="es-ES" dirty="0" err="1"/>
              <a:t>text</a:t>
            </a:r>
            <a:endParaRPr lang="es-ES_tradnl" dirty="0"/>
          </a:p>
        </p:txBody>
      </p:sp>
      <p:sp>
        <p:nvSpPr>
          <p:cNvPr id="14" name="Marcador de imagen 13"/>
          <p:cNvSpPr>
            <a:spLocks noGrp="1"/>
          </p:cNvSpPr>
          <p:nvPr>
            <p:ph type="pic" sz="quarter" idx="21"/>
          </p:nvPr>
        </p:nvSpPr>
        <p:spPr>
          <a:xfrm>
            <a:off x="406465" y="6617906"/>
            <a:ext cx="1881172" cy="9144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defRPr>
            </a:lvl1pPr>
          </a:lstStyle>
          <a:p>
            <a:endParaRPr lang="es-ES_tradnl" dirty="0"/>
          </a:p>
        </p:txBody>
      </p:sp>
      <p:sp>
        <p:nvSpPr>
          <p:cNvPr id="7" name="Marcador de número de diapositiva 25"/>
          <p:cNvSpPr>
            <a:spLocks noGrp="1"/>
          </p:cNvSpPr>
          <p:nvPr>
            <p:ph type="sldNum" sz="quarter" idx="17"/>
          </p:nvPr>
        </p:nvSpPr>
        <p:spPr>
          <a:xfrm>
            <a:off x="7330212" y="6468491"/>
            <a:ext cx="2311400" cy="365125"/>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n-GB" sz="13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GB" sz="13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20184" y="300815"/>
            <a:ext cx="1187112" cy="406590"/>
          </a:xfrm>
          <a:prstGeom prst="rect">
            <a:avLst/>
          </a:prstGeom>
          <a:effectLst>
            <a:outerShdw blurRad="1270000" dist="38100" dir="2700000" algn="tl" rotWithShape="0">
              <a:srgbClr val="FD6600">
                <a:alpha val="0"/>
              </a:srgbClr>
            </a:outerShdw>
          </a:effectLst>
        </p:spPr>
      </p:pic>
    </p:spTree>
    <p:extLst>
      <p:ext uri="{BB962C8B-B14F-4D97-AF65-F5344CB8AC3E}">
        <p14:creationId xmlns:p14="http://schemas.microsoft.com/office/powerpoint/2010/main" val="3612556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numero página">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9575" y="6616427"/>
            <a:ext cx="1874520" cy="91440"/>
          </a:xfrm>
          <a:prstGeom prst="rect">
            <a:avLst/>
          </a:prstGeom>
        </p:spPr>
      </p:pic>
      <p:sp>
        <p:nvSpPr>
          <p:cNvPr id="5"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2504939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3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3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71695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rtada + titul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19" y="1"/>
            <a:ext cx="9941288" cy="6467337"/>
          </a:xfrm>
          <a:prstGeom prst="rect">
            <a:avLst/>
          </a:prstGeom>
        </p:spPr>
      </p:pic>
      <p:pic>
        <p:nvPicPr>
          <p:cNvPr id="11" name="Imagen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pic>
        <p:nvPicPr>
          <p:cNvPr id="14" name="Imagen 17"/>
          <p:cNvPicPr>
            <a:picLocks noChangeAspect="1"/>
          </p:cNvPicPr>
          <p:nvPr userDrawn="1"/>
        </p:nvPicPr>
        <p:blipFill rotWithShape="1">
          <a:blip r:embed="rId4" cstate="email">
            <a:extLst>
              <a:ext uri="{28A0092B-C50C-407E-A947-70E740481C1C}">
                <a14:useLocalDpi xmlns:a14="http://schemas.microsoft.com/office/drawing/2010/main"/>
              </a:ext>
            </a:extLst>
          </a:blip>
          <a:srcRect l="50842"/>
          <a:stretch/>
        </p:blipFill>
        <p:spPr>
          <a:xfrm>
            <a:off x="8343652" y="231552"/>
            <a:ext cx="1260629" cy="714551"/>
          </a:xfrm>
          <a:prstGeom prst="rect">
            <a:avLst/>
          </a:prstGeom>
        </p:spPr>
      </p:pic>
      <p:pic>
        <p:nvPicPr>
          <p:cNvPr id="15" name="Imagen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9575" y="402362"/>
            <a:ext cx="1219200" cy="372932"/>
          </a:xfrm>
          <a:prstGeom prst="rect">
            <a:avLst/>
          </a:prstGeom>
        </p:spPr>
      </p:pic>
      <p:sp>
        <p:nvSpPr>
          <p:cNvPr id="16" name="Marcador de texto 11"/>
          <p:cNvSpPr>
            <a:spLocks noGrp="1"/>
          </p:cNvSpPr>
          <p:nvPr>
            <p:ph type="body" sz="quarter" idx="12" hasCustomPrompt="1"/>
          </p:nvPr>
        </p:nvSpPr>
        <p:spPr>
          <a:xfrm>
            <a:off x="409575" y="2530475"/>
            <a:ext cx="4606925" cy="354013"/>
          </a:xfrm>
          <a:prstGeom prst="rect">
            <a:avLst/>
          </a:prstGeom>
        </p:spPr>
        <p:txBody>
          <a:bodyPr vert="horz"/>
          <a:lstStyle>
            <a:lvl1pPr marL="0" indent="0">
              <a:buNone/>
              <a:defRPr sz="1700" b="1" baseline="0">
                <a:solidFill>
                  <a:srgbClr val="4D4D4C"/>
                </a:solidFill>
                <a:latin typeface="Tahoma"/>
                <a:cs typeface="Tahoma"/>
              </a:defRPr>
            </a:lvl1pPr>
            <a:lvl2pPr marL="457200" indent="0">
              <a:buNone/>
              <a:defRPr sz="1700">
                <a:solidFill>
                  <a:srgbClr val="636463"/>
                </a:solidFill>
                <a:latin typeface="Tahoma"/>
                <a:cs typeface="Tahoma"/>
              </a:defRPr>
            </a:lvl2pPr>
            <a:lvl3pPr marL="914400" indent="0">
              <a:buNone/>
              <a:defRPr sz="1700">
                <a:solidFill>
                  <a:srgbClr val="636463"/>
                </a:solidFill>
                <a:latin typeface="Tahoma"/>
                <a:cs typeface="Tahoma"/>
              </a:defRPr>
            </a:lvl3pPr>
            <a:lvl4pPr marL="1371600" indent="0">
              <a:buNone/>
              <a:defRPr sz="1700">
                <a:solidFill>
                  <a:srgbClr val="636463"/>
                </a:solidFill>
                <a:latin typeface="Tahoma"/>
                <a:cs typeface="Tahoma"/>
              </a:defRPr>
            </a:lvl4pPr>
            <a:lvl5pPr marL="1828800" indent="0">
              <a:buNone/>
              <a:defRPr sz="1700">
                <a:solidFill>
                  <a:srgbClr val="636463"/>
                </a:solidFill>
                <a:latin typeface="Tahoma"/>
                <a:cs typeface="Tahoma"/>
              </a:defRPr>
            </a:lvl5pPr>
          </a:lstStyle>
          <a:p>
            <a:pPr lvl="0"/>
            <a:r>
              <a:rPr lang="en-GB" noProof="0" dirty="0"/>
              <a:t>Subtitle</a:t>
            </a:r>
          </a:p>
        </p:txBody>
      </p:sp>
      <p:sp>
        <p:nvSpPr>
          <p:cNvPr id="17" name="Marcador de texto 7"/>
          <p:cNvSpPr>
            <a:spLocks noGrp="1"/>
          </p:cNvSpPr>
          <p:nvPr>
            <p:ph type="body" sz="quarter" idx="10" hasCustomPrompt="1"/>
          </p:nvPr>
        </p:nvSpPr>
        <p:spPr>
          <a:xfrm>
            <a:off x="409449" y="901700"/>
            <a:ext cx="6042151" cy="1435100"/>
          </a:xfrm>
          <a:prstGeom prst="rect">
            <a:avLst/>
          </a:prstGeom>
        </p:spPr>
        <p:txBody>
          <a:bodyPr vert="horz"/>
          <a:lstStyle>
            <a:lvl1pPr marL="0" indent="0">
              <a:lnSpc>
                <a:spcPct val="80000"/>
              </a:lnSpc>
              <a:buNone/>
              <a:defRPr sz="5000" b="1" baseline="0">
                <a:solidFill>
                  <a:srgbClr val="FD6600"/>
                </a:solidFill>
                <a:latin typeface="Tahoma"/>
                <a:cs typeface="Tahoma"/>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PRESENTATION SUBJECT</a:t>
            </a:r>
          </a:p>
        </p:txBody>
      </p:sp>
      <p:pic>
        <p:nvPicPr>
          <p:cNvPr id="2050" name="Picture 2" descr="A:\IMÁGENES Y COLLAGES\SHOOTING A+NC\FOTOS FINALES BUENAS\Applus Norcontrol Print\Applus Norcontrol Print\SI\Applus+Norcontrol_Mechanical Inspection OCA_H_14092015_300ppp_sinlogo.jpg"/>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14759" y="3233669"/>
            <a:ext cx="9945027" cy="3624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6230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1C5594-9033-458E-9606-B5D7E4BB6F03}" type="slidenum">
              <a:rPr kumimoji="0" lang="es-ES" sz="13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157834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28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10341181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39_En blanco">
    <p:spTree>
      <p:nvGrpSpPr>
        <p:cNvPr id="1" name=""/>
        <p:cNvGrpSpPr/>
        <p:nvPr/>
      </p:nvGrpSpPr>
      <p:grpSpPr>
        <a:xfrm>
          <a:off x="0" y="0"/>
          <a:ext cx="0" cy="0"/>
          <a:chOff x="0" y="0"/>
          <a:chExt cx="0" cy="0"/>
        </a:xfrm>
      </p:grpSpPr>
      <p:sp>
        <p:nvSpPr>
          <p:cNvPr id="2"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38307602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Página texto">
    <p:spTree>
      <p:nvGrpSpPr>
        <p:cNvPr id="1" name=""/>
        <p:cNvGrpSpPr/>
        <p:nvPr/>
      </p:nvGrpSpPr>
      <p:grpSpPr>
        <a:xfrm>
          <a:off x="0" y="0"/>
          <a:ext cx="0" cy="0"/>
          <a:chOff x="0" y="0"/>
          <a:chExt cx="0" cy="0"/>
        </a:xfrm>
      </p:grpSpPr>
      <p:sp>
        <p:nvSpPr>
          <p:cNvPr id="7" name="Marcador de imagen 2"/>
          <p:cNvSpPr>
            <a:spLocks noGrp="1"/>
          </p:cNvSpPr>
          <p:nvPr>
            <p:ph type="pic" sz="quarter" idx="18" hasCustomPrompt="1"/>
          </p:nvPr>
        </p:nvSpPr>
        <p:spPr>
          <a:xfrm>
            <a:off x="0" y="3721101"/>
            <a:ext cx="9907588" cy="3136899"/>
          </a:xfrm>
          <a:prstGeom prst="rect">
            <a:avLst/>
          </a:prstGeom>
          <a:solidFill>
            <a:srgbClr val="CDC9CA"/>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n-GB" noProof="0" dirty="0"/>
              <a:t>Image</a:t>
            </a:r>
          </a:p>
        </p:txBody>
      </p:sp>
      <p:sp>
        <p:nvSpPr>
          <p:cNvPr id="6" name="Marcador de texto 16"/>
          <p:cNvSpPr>
            <a:spLocks noGrp="1"/>
          </p:cNvSpPr>
          <p:nvPr>
            <p:ph type="body" sz="quarter" idx="10" hasCustomPrompt="1"/>
          </p:nvPr>
        </p:nvSpPr>
        <p:spPr>
          <a:xfrm>
            <a:off x="346130" y="325962"/>
            <a:ext cx="3727134" cy="356297"/>
          </a:xfrm>
          <a:prstGeom prst="rect">
            <a:avLst/>
          </a:prstGeom>
        </p:spPr>
        <p:txBody>
          <a:bodyPr vert="horz"/>
          <a:lstStyle>
            <a:lvl1pPr marL="0" indent="0">
              <a:buFontTx/>
              <a:buNone/>
              <a:defRPr sz="2100" b="1" i="0" baseline="0">
                <a:solidFill>
                  <a:srgbClr val="FD6600"/>
                </a:solidFill>
                <a:latin typeface="Tahoma"/>
              </a:defRPr>
            </a:lvl1pPr>
          </a:lstStyle>
          <a:p>
            <a:pPr lvl="0"/>
            <a:r>
              <a:rPr lang="en-GB" noProof="0" dirty="0"/>
              <a:t>Presentation subject</a:t>
            </a:r>
          </a:p>
        </p:txBody>
      </p:sp>
      <p:sp>
        <p:nvSpPr>
          <p:cNvPr id="4" name="Marcador de número de diapositiva 3"/>
          <p:cNvSpPr>
            <a:spLocks noGrp="1"/>
          </p:cNvSpPr>
          <p:nvPr>
            <p:ph type="sldNum" sz="quarter" idx="14"/>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n-GB" sz="13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GB" sz="13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Marcador de texto 8"/>
          <p:cNvSpPr>
            <a:spLocks noGrp="1"/>
          </p:cNvSpPr>
          <p:nvPr>
            <p:ph type="body" sz="quarter" idx="19" hasCustomPrompt="1"/>
          </p:nvPr>
        </p:nvSpPr>
        <p:spPr>
          <a:xfrm>
            <a:off x="346131" y="1006476"/>
            <a:ext cx="6779712" cy="1317625"/>
          </a:xfrm>
          <a:prstGeom prst="rect">
            <a:avLst/>
          </a:prstGeom>
        </p:spPr>
        <p:txBody>
          <a:bodyPr vert="horz"/>
          <a:lstStyle>
            <a:lvl1pPr marL="0" indent="0">
              <a:buFontTx/>
              <a:buNone/>
              <a:defRPr sz="1800" b="1" i="0">
                <a:solidFill>
                  <a:srgbClr val="4D4D4C"/>
                </a:solidFill>
                <a:latin typeface="Tahoma"/>
              </a:defRPr>
            </a:lvl1pPr>
          </a:lstStyle>
          <a:p>
            <a:pPr lvl="0"/>
            <a:r>
              <a:rPr lang="en-GB" noProof="0" dirty="0"/>
              <a:t>Highlighted text</a:t>
            </a:r>
          </a:p>
        </p:txBody>
      </p:sp>
      <p:sp>
        <p:nvSpPr>
          <p:cNvPr id="11" name="Marcador de texto 8"/>
          <p:cNvSpPr>
            <a:spLocks noGrp="1"/>
          </p:cNvSpPr>
          <p:nvPr>
            <p:ph type="body" sz="quarter" idx="20" hasCustomPrompt="1"/>
          </p:nvPr>
        </p:nvSpPr>
        <p:spPr>
          <a:xfrm>
            <a:off x="346130" y="2498359"/>
            <a:ext cx="6779712" cy="902736"/>
          </a:xfrm>
          <a:prstGeom prst="rect">
            <a:avLst/>
          </a:prstGeom>
        </p:spPr>
        <p:txBody>
          <a:bodyPr vert="horz"/>
          <a:lstStyle>
            <a:lvl1pPr marL="0" indent="0">
              <a:buFontTx/>
              <a:buNone/>
              <a:defRPr sz="1500" b="0" i="0">
                <a:solidFill>
                  <a:srgbClr val="4D4D4C"/>
                </a:solidFill>
                <a:latin typeface="Tahoma"/>
              </a:defRPr>
            </a:lvl1pPr>
          </a:lstStyle>
          <a:p>
            <a:pPr lvl="0"/>
            <a:r>
              <a:rPr lang="en-GB" noProof="0" dirty="0"/>
              <a:t>Text</a:t>
            </a:r>
          </a:p>
        </p:txBody>
      </p:sp>
      <p:pic>
        <p:nvPicPr>
          <p:cNvPr id="8" name="Imagen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spTree>
    <p:extLst>
      <p:ext uri="{BB962C8B-B14F-4D97-AF65-F5344CB8AC3E}">
        <p14:creationId xmlns:p14="http://schemas.microsoft.com/office/powerpoint/2010/main" val="8840599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Índice">
    <p:spTree>
      <p:nvGrpSpPr>
        <p:cNvPr id="1" name=""/>
        <p:cNvGrpSpPr/>
        <p:nvPr/>
      </p:nvGrpSpPr>
      <p:grpSpPr>
        <a:xfrm>
          <a:off x="0" y="0"/>
          <a:ext cx="0" cy="0"/>
          <a:chOff x="0" y="0"/>
          <a:chExt cx="0" cy="0"/>
        </a:xfrm>
      </p:grpSpPr>
      <p:sp>
        <p:nvSpPr>
          <p:cNvPr id="3" name="Marcador de imagen 2"/>
          <p:cNvSpPr>
            <a:spLocks noGrp="1"/>
          </p:cNvSpPr>
          <p:nvPr>
            <p:ph type="pic" sz="quarter" idx="18" hasCustomPrompt="1"/>
          </p:nvPr>
        </p:nvSpPr>
        <p:spPr>
          <a:xfrm>
            <a:off x="0" y="0"/>
            <a:ext cx="9907588" cy="6858000"/>
          </a:xfrm>
          <a:prstGeom prst="rect">
            <a:avLst/>
          </a:prstGeom>
          <a:solidFill>
            <a:srgbClr val="FD6600">
              <a:alpha val="50000"/>
            </a:srgbClr>
          </a:solidFill>
        </p:spPr>
        <p:txBody>
          <a:bodyPr anchor="ctr"/>
          <a:lstStyle>
            <a:lvl1pPr marL="0" indent="0" algn="ctr">
              <a:buNone/>
              <a:defRPr sz="3200">
                <a:solidFill>
                  <a:schemeClr val="bg1"/>
                </a:solidFill>
                <a:latin typeface="Tahoma" charset="0"/>
                <a:ea typeface="Tahoma" charset="0"/>
                <a:cs typeface="Tahoma" charset="0"/>
              </a:defRPr>
            </a:lvl1pPr>
          </a:lstStyle>
          <a:p>
            <a:pPr lvl="0"/>
            <a:r>
              <a:rPr lang="es-ES_tradnl" dirty="0" err="1"/>
              <a:t>Image</a:t>
            </a:r>
            <a:r>
              <a:rPr lang="es-ES_tradnl" dirty="0"/>
              <a:t> </a:t>
            </a:r>
            <a:r>
              <a:rPr lang="es-ES_tradnl" dirty="0" err="1"/>
              <a:t>with</a:t>
            </a:r>
            <a:r>
              <a:rPr lang="es-ES_tradnl" dirty="0"/>
              <a:t> </a:t>
            </a:r>
            <a:r>
              <a:rPr lang="es-ES_tradnl" dirty="0" err="1"/>
              <a:t>orange</a:t>
            </a:r>
            <a:r>
              <a:rPr lang="es-ES_tradnl" dirty="0"/>
              <a:t> </a:t>
            </a:r>
            <a:r>
              <a:rPr lang="es-ES_tradnl" dirty="0" err="1"/>
              <a:t>gradient</a:t>
            </a:r>
            <a:endParaRPr lang="es-ES_tradnl" dirty="0"/>
          </a:p>
        </p:txBody>
      </p:sp>
      <p:sp>
        <p:nvSpPr>
          <p:cNvPr id="10" name="Marcador de texto 3"/>
          <p:cNvSpPr>
            <a:spLocks noGrp="1"/>
          </p:cNvSpPr>
          <p:nvPr>
            <p:ph type="body" sz="quarter" idx="20" hasCustomPrompt="1"/>
          </p:nvPr>
        </p:nvSpPr>
        <p:spPr>
          <a:xfrm>
            <a:off x="6198594" y="1574800"/>
            <a:ext cx="3708994" cy="4483100"/>
          </a:xfrm>
          <a:prstGeom prst="rect">
            <a:avLst/>
          </a:prstGeom>
          <a:solidFill>
            <a:srgbClr val="FD6600">
              <a:alpha val="90000"/>
            </a:srgbClr>
          </a:solidFill>
          <a:ln>
            <a:noFill/>
          </a:ln>
        </p:spPr>
        <p:txBody>
          <a:bodyPr lIns="182880" tIns="182880" rIns="548640" bIns="182880"/>
          <a:lstStyle>
            <a:lvl1pPr marL="0" indent="0">
              <a:buNone/>
              <a:defRPr sz="2400">
                <a:solidFill>
                  <a:schemeClr val="bg1"/>
                </a:solidFill>
                <a:latin typeface="Tahoma" charset="0"/>
                <a:ea typeface="Tahoma" charset="0"/>
                <a:cs typeface="Tahoma" charset="0"/>
              </a:defRPr>
            </a:lvl1pPr>
            <a:lvl2pPr marL="457187" indent="0">
              <a:buNone/>
              <a:defRPr sz="2400">
                <a:solidFill>
                  <a:schemeClr val="bg1"/>
                </a:solidFill>
                <a:latin typeface="Tahoma" charset="0"/>
                <a:ea typeface="Tahoma" charset="0"/>
                <a:cs typeface="Tahoma" charset="0"/>
              </a:defRPr>
            </a:lvl2pPr>
            <a:lvl3pPr marL="914373" indent="0">
              <a:buNone/>
              <a:defRPr sz="2400">
                <a:solidFill>
                  <a:schemeClr val="bg1"/>
                </a:solidFill>
                <a:latin typeface="Tahoma" charset="0"/>
                <a:ea typeface="Tahoma" charset="0"/>
                <a:cs typeface="Tahoma" charset="0"/>
              </a:defRPr>
            </a:lvl3pPr>
            <a:lvl4pPr marL="1371560" indent="0">
              <a:buNone/>
              <a:defRPr sz="2400">
                <a:solidFill>
                  <a:schemeClr val="bg1"/>
                </a:solidFill>
                <a:latin typeface="Tahoma" charset="0"/>
                <a:ea typeface="Tahoma" charset="0"/>
                <a:cs typeface="Tahoma" charset="0"/>
              </a:defRPr>
            </a:lvl4pPr>
            <a:lvl5pPr marL="1828746" indent="0">
              <a:buNone/>
              <a:defRPr sz="2400">
                <a:solidFill>
                  <a:schemeClr val="bg1"/>
                </a:solidFill>
                <a:latin typeface="Tahoma" charset="0"/>
                <a:ea typeface="Tahoma" charset="0"/>
                <a:cs typeface="Tahoma" charset="0"/>
              </a:defRPr>
            </a:lvl5pPr>
          </a:lstStyle>
          <a:p>
            <a:pPr lvl="0"/>
            <a:r>
              <a:rPr lang="es-ES" dirty="0" err="1"/>
              <a:t>Highlighted</a:t>
            </a:r>
            <a:r>
              <a:rPr lang="es-ES" dirty="0"/>
              <a:t> </a:t>
            </a:r>
            <a:r>
              <a:rPr lang="es-ES" dirty="0" err="1"/>
              <a:t>text</a:t>
            </a:r>
            <a:endParaRPr lang="es-ES_tradnl" dirty="0"/>
          </a:p>
        </p:txBody>
      </p:sp>
      <p:sp>
        <p:nvSpPr>
          <p:cNvPr id="14" name="Marcador de imagen 13"/>
          <p:cNvSpPr>
            <a:spLocks noGrp="1"/>
          </p:cNvSpPr>
          <p:nvPr>
            <p:ph type="pic" sz="quarter" idx="21"/>
          </p:nvPr>
        </p:nvSpPr>
        <p:spPr>
          <a:xfrm>
            <a:off x="406465" y="6617906"/>
            <a:ext cx="1881172" cy="9144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defRPr>
            </a:lvl1pPr>
          </a:lstStyle>
          <a:p>
            <a:endParaRPr lang="es-ES_tradnl" dirty="0"/>
          </a:p>
        </p:txBody>
      </p:sp>
      <p:sp>
        <p:nvSpPr>
          <p:cNvPr id="7" name="Marcador de número de diapositiva 25"/>
          <p:cNvSpPr>
            <a:spLocks noGrp="1"/>
          </p:cNvSpPr>
          <p:nvPr>
            <p:ph type="sldNum" sz="quarter" idx="17"/>
          </p:nvPr>
        </p:nvSpPr>
        <p:spPr>
          <a:xfrm>
            <a:off x="7330212" y="6468491"/>
            <a:ext cx="2311400" cy="365125"/>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n-GB" sz="13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GB" sz="13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20184" y="300815"/>
            <a:ext cx="1187112" cy="406590"/>
          </a:xfrm>
          <a:prstGeom prst="rect">
            <a:avLst/>
          </a:prstGeom>
          <a:effectLst>
            <a:outerShdw blurRad="1270000" dist="38100" dir="2700000" algn="tl" rotWithShape="0">
              <a:srgbClr val="FD6600">
                <a:alpha val="0"/>
              </a:srgbClr>
            </a:outerShdw>
          </a:effectLst>
        </p:spPr>
      </p:pic>
    </p:spTree>
    <p:extLst>
      <p:ext uri="{BB962C8B-B14F-4D97-AF65-F5344CB8AC3E}">
        <p14:creationId xmlns:p14="http://schemas.microsoft.com/office/powerpoint/2010/main" val="1023784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umero página">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9575" y="6616427"/>
            <a:ext cx="1874520" cy="91440"/>
          </a:xfrm>
          <a:prstGeom prst="rect">
            <a:avLst/>
          </a:prstGeom>
        </p:spPr>
      </p:pic>
      <p:sp>
        <p:nvSpPr>
          <p:cNvPr id="5" name="Marcador de número de diapositiva 13"/>
          <p:cNvSpPr>
            <a:spLocks noGrp="1"/>
          </p:cNvSpPr>
          <p:nvPr>
            <p:ph type="sldNum" sz="quarter" idx="4"/>
          </p:nvPr>
        </p:nvSpPr>
        <p:spPr>
          <a:xfrm>
            <a:off x="7330212" y="6468491"/>
            <a:ext cx="2311400"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Tree>
    <p:extLst>
      <p:ext uri="{BB962C8B-B14F-4D97-AF65-F5344CB8AC3E}">
        <p14:creationId xmlns:p14="http://schemas.microsoft.com/office/powerpoint/2010/main" val="2027575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3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3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090106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emf"/><Relationship Id="rId4"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11.emf"/><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10.png"/><Relationship Id="rId5" Type="http://schemas.openxmlformats.org/officeDocument/2006/relationships/slideLayout" Target="../slideLayouts/slideLayout11.xml"/><Relationship Id="rId10" Type="http://schemas.openxmlformats.org/officeDocument/2006/relationships/theme" Target="../theme/theme3.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11.emf"/><Relationship Id="rId4" Type="http://schemas.openxmlformats.org/officeDocument/2006/relationships/slideLayout" Target="../slideLayouts/slideLayout1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11.emf"/><Relationship Id="rId4" Type="http://schemas.openxmlformats.org/officeDocument/2006/relationships/slideLayout" Target="../slideLayouts/slideLayout2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95380" y="274638"/>
            <a:ext cx="8916829"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95380" y="1600201"/>
            <a:ext cx="8916829"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95379" y="6356351"/>
            <a:ext cx="2311771" cy="365125"/>
          </a:xfrm>
          <a:prstGeom prst="rect">
            <a:avLst/>
          </a:prstGeom>
        </p:spPr>
        <p:txBody>
          <a:bodyPr vert="horz" lIns="91440" tIns="45720" rIns="91440" bIns="45720" rtlCol="0" anchor="ctr"/>
          <a:lstStyle>
            <a:lvl1pPr algn="l">
              <a:defRPr sz="1300">
                <a:solidFill>
                  <a:schemeClr val="tx1">
                    <a:tint val="75000"/>
                  </a:schemeClr>
                </a:solidFill>
              </a:defRPr>
            </a:lvl1pPr>
          </a:lstStyle>
          <a:p>
            <a:fld id="{34F6577B-CF64-40DC-AFD4-ACE1860F362D}" type="datetimeFigureOut">
              <a:rPr lang="es-ES" smtClean="0"/>
              <a:t>26/07/2019</a:t>
            </a:fld>
            <a:endParaRPr lang="es-ES"/>
          </a:p>
        </p:txBody>
      </p:sp>
      <p:sp>
        <p:nvSpPr>
          <p:cNvPr id="5" name="4 Marcador de pie de página"/>
          <p:cNvSpPr>
            <a:spLocks noGrp="1"/>
          </p:cNvSpPr>
          <p:nvPr>
            <p:ph type="ftr" sz="quarter" idx="3"/>
          </p:nvPr>
        </p:nvSpPr>
        <p:spPr>
          <a:xfrm>
            <a:off x="3385093" y="6356351"/>
            <a:ext cx="3137403" cy="365125"/>
          </a:xfrm>
          <a:prstGeom prst="rect">
            <a:avLst/>
          </a:prstGeom>
        </p:spPr>
        <p:txBody>
          <a:bodyPr vert="horz" lIns="91440" tIns="45720" rIns="91440" bIns="45720" rtlCol="0" anchor="ctr"/>
          <a:lstStyle>
            <a:lvl1pPr algn="ctr">
              <a:defRPr sz="13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7100438" y="6356351"/>
            <a:ext cx="2311771" cy="365125"/>
          </a:xfrm>
          <a:prstGeom prst="rect">
            <a:avLst/>
          </a:prstGeom>
        </p:spPr>
        <p:txBody>
          <a:bodyPr vert="horz" lIns="91440" tIns="45720" rIns="91440" bIns="45720" rtlCol="0" anchor="ctr"/>
          <a:lstStyle>
            <a:lvl1pPr algn="r">
              <a:defRPr sz="1300">
                <a:solidFill>
                  <a:schemeClr val="tx1">
                    <a:tint val="75000"/>
                  </a:schemeClr>
                </a:solidFill>
              </a:defRPr>
            </a:lvl1pPr>
          </a:lstStyle>
          <a:p>
            <a:fld id="{751C5594-9033-458E-9606-B5D7E4BB6F03}" type="slidenum">
              <a:rPr lang="es-ES" smtClean="0"/>
              <a:t>‹Nº›</a:t>
            </a:fld>
            <a:endParaRPr lang="es-ES"/>
          </a:p>
        </p:txBody>
      </p:sp>
    </p:spTree>
    <p:extLst>
      <p:ext uri="{BB962C8B-B14F-4D97-AF65-F5344CB8AC3E}">
        <p14:creationId xmlns:p14="http://schemas.microsoft.com/office/powerpoint/2010/main" val="882129822"/>
      </p:ext>
    </p:extLst>
  </p:cSld>
  <p:clrMap bg1="lt1" tx1="dk1" bg2="lt2" tx2="dk2" accent1="accent1" accent2="accent2" accent3="accent3" accent4="accent4" accent5="accent5" accent6="accent6" hlink="hlink" folHlink="folHlink"/>
  <p:sldLayoutIdLst>
    <p:sldLayoutId id="2147483700" r:id="rId1"/>
    <p:sldLayoutId id="2147483655" r:id="rId2"/>
    <p:sldLayoutId id="2147483687" r:id="rId3"/>
    <p:sldLayoutId id="2147483698" r:id="rId4"/>
  </p:sldLayoutIdLst>
  <p:txStyles>
    <p:titleStyle>
      <a:lvl1pPr algn="ctr" defTabSz="990752" rtl="0" eaLnBrk="1" latinLnBrk="0" hangingPunct="1">
        <a:spcBef>
          <a:spcPct val="0"/>
        </a:spcBef>
        <a:buNone/>
        <a:defRPr sz="4767" kern="1200">
          <a:solidFill>
            <a:schemeClr val="tx1"/>
          </a:solidFill>
          <a:latin typeface="+mj-lt"/>
          <a:ea typeface="+mj-ea"/>
          <a:cs typeface="+mj-cs"/>
        </a:defRPr>
      </a:lvl1pPr>
    </p:titleStyle>
    <p:bodyStyle>
      <a:lvl1pPr marL="371532" indent="-371532" algn="l" defTabSz="990752" rtl="0" eaLnBrk="1" latinLnBrk="0" hangingPunct="1">
        <a:spcBef>
          <a:spcPct val="20000"/>
        </a:spcBef>
        <a:buFont typeface="Arial" pitchFamily="34" charset="0"/>
        <a:buChar char="•"/>
        <a:defRPr sz="3467" kern="1200">
          <a:solidFill>
            <a:schemeClr val="tx1"/>
          </a:solidFill>
          <a:latin typeface="+mn-lt"/>
          <a:ea typeface="+mn-ea"/>
          <a:cs typeface="+mn-cs"/>
        </a:defRPr>
      </a:lvl1pPr>
      <a:lvl2pPr marL="804986" indent="-309610" algn="l" defTabSz="990752" rtl="0" eaLnBrk="1" latinLnBrk="0" hangingPunct="1">
        <a:spcBef>
          <a:spcPct val="20000"/>
        </a:spcBef>
        <a:buFont typeface="Arial" pitchFamily="34" charset="0"/>
        <a:buChar char="–"/>
        <a:defRPr sz="3034" kern="1200">
          <a:solidFill>
            <a:schemeClr val="tx1"/>
          </a:solidFill>
          <a:latin typeface="+mn-lt"/>
          <a:ea typeface="+mn-ea"/>
          <a:cs typeface="+mn-cs"/>
        </a:defRPr>
      </a:lvl2pPr>
      <a:lvl3pPr marL="1238441" indent="-247688" algn="l" defTabSz="990752"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3817"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4pPr>
      <a:lvl5pPr marL="2229193"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5pPr>
      <a:lvl6pPr marL="2724569"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945"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5322"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10698"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9pPr>
    </p:bodyStyle>
    <p:otherStyle>
      <a:defPPr>
        <a:defRPr lang="es-ES"/>
      </a:defPPr>
      <a:lvl1pPr marL="0" algn="l" defTabSz="990752" rtl="0" eaLnBrk="1" latinLnBrk="0" hangingPunct="1">
        <a:defRPr sz="1950" kern="1200">
          <a:solidFill>
            <a:schemeClr val="tx1"/>
          </a:solidFill>
          <a:latin typeface="+mn-lt"/>
          <a:ea typeface="+mn-ea"/>
          <a:cs typeface="+mn-cs"/>
        </a:defRPr>
      </a:lvl1pPr>
      <a:lvl2pPr marL="495376" algn="l" defTabSz="990752" rtl="0" eaLnBrk="1" latinLnBrk="0" hangingPunct="1">
        <a:defRPr sz="1950" kern="1200">
          <a:solidFill>
            <a:schemeClr val="tx1"/>
          </a:solidFill>
          <a:latin typeface="+mn-lt"/>
          <a:ea typeface="+mn-ea"/>
          <a:cs typeface="+mn-cs"/>
        </a:defRPr>
      </a:lvl2pPr>
      <a:lvl3pPr marL="990752" algn="l" defTabSz="990752" rtl="0" eaLnBrk="1" latinLnBrk="0" hangingPunct="1">
        <a:defRPr sz="1950" kern="1200">
          <a:solidFill>
            <a:schemeClr val="tx1"/>
          </a:solidFill>
          <a:latin typeface="+mn-lt"/>
          <a:ea typeface="+mn-ea"/>
          <a:cs typeface="+mn-cs"/>
        </a:defRPr>
      </a:lvl3pPr>
      <a:lvl4pPr marL="1486129" algn="l" defTabSz="990752" rtl="0" eaLnBrk="1" latinLnBrk="0" hangingPunct="1">
        <a:defRPr sz="1950" kern="1200">
          <a:solidFill>
            <a:schemeClr val="tx1"/>
          </a:solidFill>
          <a:latin typeface="+mn-lt"/>
          <a:ea typeface="+mn-ea"/>
          <a:cs typeface="+mn-cs"/>
        </a:defRPr>
      </a:lvl4pPr>
      <a:lvl5pPr marL="1981505" algn="l" defTabSz="990752" rtl="0" eaLnBrk="1" latinLnBrk="0" hangingPunct="1">
        <a:defRPr sz="1950" kern="1200">
          <a:solidFill>
            <a:schemeClr val="tx1"/>
          </a:solidFill>
          <a:latin typeface="+mn-lt"/>
          <a:ea typeface="+mn-ea"/>
          <a:cs typeface="+mn-cs"/>
        </a:defRPr>
      </a:lvl5pPr>
      <a:lvl6pPr marL="2476881" algn="l" defTabSz="990752" rtl="0" eaLnBrk="1" latinLnBrk="0" hangingPunct="1">
        <a:defRPr sz="1950" kern="1200">
          <a:solidFill>
            <a:schemeClr val="tx1"/>
          </a:solidFill>
          <a:latin typeface="+mn-lt"/>
          <a:ea typeface="+mn-ea"/>
          <a:cs typeface="+mn-cs"/>
        </a:defRPr>
      </a:lvl6pPr>
      <a:lvl7pPr marL="2972257" algn="l" defTabSz="990752" rtl="0" eaLnBrk="1" latinLnBrk="0" hangingPunct="1">
        <a:defRPr sz="1950" kern="1200">
          <a:solidFill>
            <a:schemeClr val="tx1"/>
          </a:solidFill>
          <a:latin typeface="+mn-lt"/>
          <a:ea typeface="+mn-ea"/>
          <a:cs typeface="+mn-cs"/>
        </a:defRPr>
      </a:lvl7pPr>
      <a:lvl8pPr marL="3467633" algn="l" defTabSz="990752" rtl="0" eaLnBrk="1" latinLnBrk="0" hangingPunct="1">
        <a:defRPr sz="1950" kern="1200">
          <a:solidFill>
            <a:schemeClr val="tx1"/>
          </a:solidFill>
          <a:latin typeface="+mn-lt"/>
          <a:ea typeface="+mn-ea"/>
          <a:cs typeface="+mn-cs"/>
        </a:defRPr>
      </a:lvl8pPr>
      <a:lvl9pPr marL="3963010" algn="l" defTabSz="990752" rtl="0" eaLnBrk="1" latinLnBrk="0" hangingPunct="1">
        <a:defRPr sz="19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12816" y="6617906"/>
            <a:ext cx="1874820" cy="91440"/>
          </a:xfrm>
          <a:prstGeom prst="rect">
            <a:avLst/>
          </a:prstGeom>
        </p:spPr>
      </p:pic>
    </p:spTree>
    <p:extLst>
      <p:ext uri="{BB962C8B-B14F-4D97-AF65-F5344CB8AC3E}">
        <p14:creationId xmlns:p14="http://schemas.microsoft.com/office/powerpoint/2010/main" val="706624646"/>
      </p:ext>
    </p:extLst>
  </p:cSld>
  <p:clrMap bg1="lt1" tx1="dk1" bg2="lt2" tx2="dk2" accent1="accent1" accent2="accent2" accent3="accent3" accent4="accent4" accent5="accent5" accent6="accent6" hlink="hlink" folHlink="folHlink"/>
  <p:sldLayoutIdLst>
    <p:sldLayoutId id="2147483705" r:id="rId1"/>
    <p:sldLayoutId id="2147483706"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Marcador de número de diapositiva 13"/>
          <p:cNvSpPr>
            <a:spLocks noGrp="1"/>
          </p:cNvSpPr>
          <p:nvPr>
            <p:ph type="sldNum" sz="quarter" idx="4"/>
          </p:nvPr>
        </p:nvSpPr>
        <p:spPr>
          <a:xfrm>
            <a:off x="7331387" y="6468492"/>
            <a:ext cx="2311771" cy="365125"/>
          </a:xfrm>
          <a:prstGeom prst="rect">
            <a:avLst/>
          </a:prstGeom>
        </p:spPr>
        <p:txBody>
          <a:bodyPr vert="horz" lIns="91440" tIns="45720" rIns="91440" bIns="45720" rtlCol="0" anchor="ctr"/>
          <a:lstStyle>
            <a:lvl1pPr algn="r">
              <a:defRPr sz="1200">
                <a:solidFill>
                  <a:srgbClr val="FD6600"/>
                </a:solidFill>
                <a:latin typeface="Tahoma"/>
                <a:cs typeface="Tahoma"/>
              </a:defRPr>
            </a:lvl1pPr>
          </a:lstStyle>
          <a:p>
            <a:fld id="{79992C4E-54AC-9341-A639-46F59E3ED4A6}" type="slidenum">
              <a:rPr lang="es-ES" smtClean="0"/>
              <a:pPr/>
              <a:t>‹Nº›</a:t>
            </a:fld>
            <a:endParaRPr lang="es-ES" dirty="0"/>
          </a:p>
        </p:txBody>
      </p:sp>
      <p:pic>
        <p:nvPicPr>
          <p:cNvPr id="4" name="Imagen 3"/>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pic>
        <p:nvPicPr>
          <p:cNvPr id="5" name="Imagen 4"/>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409575" y="6616427"/>
            <a:ext cx="1874520" cy="91440"/>
          </a:xfrm>
          <a:prstGeom prst="rect">
            <a:avLst/>
          </a:prstGeom>
        </p:spPr>
      </p:pic>
    </p:spTree>
    <p:extLst>
      <p:ext uri="{BB962C8B-B14F-4D97-AF65-F5344CB8AC3E}">
        <p14:creationId xmlns:p14="http://schemas.microsoft.com/office/powerpoint/2010/main" val="353280122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70" r:id="rId9"/>
  </p:sldLayoutIdLst>
  <p:hf hdr="0" ftr="0" dt="0"/>
  <p:txStyles>
    <p:titleStyle>
      <a:lvl1pPr algn="ctr" defTabSz="457187" rtl="0" eaLnBrk="1" latinLnBrk="0" hangingPunct="1">
        <a:spcBef>
          <a:spcPct val="0"/>
        </a:spcBef>
        <a:buNone/>
        <a:defRPr sz="4400" kern="1200">
          <a:solidFill>
            <a:schemeClr val="tx1"/>
          </a:solidFill>
          <a:latin typeface="+mj-lt"/>
          <a:ea typeface="+mj-ea"/>
          <a:cs typeface="+mj-cs"/>
        </a:defRPr>
      </a:lvl1pPr>
    </p:titleStyle>
    <p:bodyStyle>
      <a:lvl1pPr marL="342890" indent="-342890" algn="l" defTabSz="457187" rtl="0" eaLnBrk="1" latinLnBrk="0" hangingPunct="1">
        <a:spcBef>
          <a:spcPct val="20000"/>
        </a:spcBef>
        <a:buFont typeface="Arial"/>
        <a:buChar char="•"/>
        <a:defRPr sz="3200" kern="1200">
          <a:solidFill>
            <a:schemeClr val="tx1"/>
          </a:solidFill>
          <a:latin typeface="+mn-lt"/>
          <a:ea typeface="+mn-ea"/>
          <a:cs typeface="+mn-cs"/>
        </a:defRPr>
      </a:lvl1pPr>
      <a:lvl2pPr marL="742929" indent="-285742" algn="l" defTabSz="457187" rtl="0" eaLnBrk="1" latinLnBrk="0" hangingPunct="1">
        <a:spcBef>
          <a:spcPct val="20000"/>
        </a:spcBef>
        <a:buFont typeface="Arial"/>
        <a:buChar char="–"/>
        <a:defRPr sz="2800" kern="1200">
          <a:solidFill>
            <a:schemeClr val="tx1"/>
          </a:solidFill>
          <a:latin typeface="+mn-lt"/>
          <a:ea typeface="+mn-ea"/>
          <a:cs typeface="+mn-cs"/>
        </a:defRPr>
      </a:lvl2pPr>
      <a:lvl3pPr marL="1142967" indent="-228594" algn="l" defTabSz="457187" rtl="0" eaLnBrk="1" latinLnBrk="0" hangingPunct="1">
        <a:spcBef>
          <a:spcPct val="20000"/>
        </a:spcBef>
        <a:buFont typeface="Arial"/>
        <a:buChar char="•"/>
        <a:defRPr sz="2400" kern="1200">
          <a:solidFill>
            <a:schemeClr val="tx1"/>
          </a:solidFill>
          <a:latin typeface="+mn-lt"/>
          <a:ea typeface="+mn-ea"/>
          <a:cs typeface="+mn-cs"/>
        </a:defRPr>
      </a:lvl3pPr>
      <a:lvl4pPr marL="1600154" indent="-228594" algn="l" defTabSz="457187" rtl="0" eaLnBrk="1" latinLnBrk="0" hangingPunct="1">
        <a:spcBef>
          <a:spcPct val="20000"/>
        </a:spcBef>
        <a:buFont typeface="Arial"/>
        <a:buChar char="–"/>
        <a:defRPr sz="2000" kern="1200">
          <a:solidFill>
            <a:schemeClr val="tx1"/>
          </a:solidFill>
          <a:latin typeface="+mn-lt"/>
          <a:ea typeface="+mn-ea"/>
          <a:cs typeface="+mn-cs"/>
        </a:defRPr>
      </a:lvl4pPr>
      <a:lvl5pPr marL="2057340" indent="-228594" algn="l" defTabSz="457187" rtl="0" eaLnBrk="1" latinLnBrk="0" hangingPunct="1">
        <a:spcBef>
          <a:spcPct val="20000"/>
        </a:spcBef>
        <a:buFont typeface="Arial"/>
        <a:buChar char="»"/>
        <a:defRPr sz="2000" kern="1200">
          <a:solidFill>
            <a:schemeClr val="tx1"/>
          </a:solidFill>
          <a:latin typeface="+mn-lt"/>
          <a:ea typeface="+mn-ea"/>
          <a:cs typeface="+mn-cs"/>
        </a:defRPr>
      </a:lvl5pPr>
      <a:lvl6pPr marL="2514527" indent="-228594" algn="l" defTabSz="457187" rtl="0" eaLnBrk="1" latinLnBrk="0" hangingPunct="1">
        <a:spcBef>
          <a:spcPct val="20000"/>
        </a:spcBef>
        <a:buFont typeface="Arial"/>
        <a:buChar char="•"/>
        <a:defRPr sz="2000" kern="1200">
          <a:solidFill>
            <a:schemeClr val="tx1"/>
          </a:solidFill>
          <a:latin typeface="+mn-lt"/>
          <a:ea typeface="+mn-ea"/>
          <a:cs typeface="+mn-cs"/>
        </a:defRPr>
      </a:lvl6pPr>
      <a:lvl7pPr marL="2971714" indent="-228594" algn="l" defTabSz="457187" rtl="0" eaLnBrk="1" latinLnBrk="0" hangingPunct="1">
        <a:spcBef>
          <a:spcPct val="20000"/>
        </a:spcBef>
        <a:buFont typeface="Arial"/>
        <a:buChar char="•"/>
        <a:defRPr sz="2000" kern="1200">
          <a:solidFill>
            <a:schemeClr val="tx1"/>
          </a:solidFill>
          <a:latin typeface="+mn-lt"/>
          <a:ea typeface="+mn-ea"/>
          <a:cs typeface="+mn-cs"/>
        </a:defRPr>
      </a:lvl7pPr>
      <a:lvl8pPr marL="3428900" indent="-228594" algn="l" defTabSz="457187" rtl="0" eaLnBrk="1" latinLnBrk="0" hangingPunct="1">
        <a:spcBef>
          <a:spcPct val="20000"/>
        </a:spcBef>
        <a:buFont typeface="Arial"/>
        <a:buChar char="•"/>
        <a:defRPr sz="2000" kern="1200">
          <a:solidFill>
            <a:schemeClr val="tx1"/>
          </a:solidFill>
          <a:latin typeface="+mn-lt"/>
          <a:ea typeface="+mn-ea"/>
          <a:cs typeface="+mn-cs"/>
        </a:defRPr>
      </a:lvl8pPr>
      <a:lvl9pPr marL="3886087" indent="-228594" algn="l" defTabSz="45718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187" rtl="0" eaLnBrk="1" latinLnBrk="0" hangingPunct="1">
        <a:defRPr sz="1800" kern="1200">
          <a:solidFill>
            <a:schemeClr val="tx1"/>
          </a:solidFill>
          <a:latin typeface="+mn-lt"/>
          <a:ea typeface="+mn-ea"/>
          <a:cs typeface="+mn-cs"/>
        </a:defRPr>
      </a:lvl1pPr>
      <a:lvl2pPr marL="457187" algn="l" defTabSz="457187" rtl="0" eaLnBrk="1" latinLnBrk="0" hangingPunct="1">
        <a:defRPr sz="1800" kern="1200">
          <a:solidFill>
            <a:schemeClr val="tx1"/>
          </a:solidFill>
          <a:latin typeface="+mn-lt"/>
          <a:ea typeface="+mn-ea"/>
          <a:cs typeface="+mn-cs"/>
        </a:defRPr>
      </a:lvl2pPr>
      <a:lvl3pPr marL="914373" algn="l" defTabSz="457187" rtl="0" eaLnBrk="1" latinLnBrk="0" hangingPunct="1">
        <a:defRPr sz="1800" kern="1200">
          <a:solidFill>
            <a:schemeClr val="tx1"/>
          </a:solidFill>
          <a:latin typeface="+mn-lt"/>
          <a:ea typeface="+mn-ea"/>
          <a:cs typeface="+mn-cs"/>
        </a:defRPr>
      </a:lvl3pPr>
      <a:lvl4pPr marL="1371560" algn="l" defTabSz="457187" rtl="0" eaLnBrk="1" latinLnBrk="0" hangingPunct="1">
        <a:defRPr sz="1800" kern="1200">
          <a:solidFill>
            <a:schemeClr val="tx1"/>
          </a:solidFill>
          <a:latin typeface="+mn-lt"/>
          <a:ea typeface="+mn-ea"/>
          <a:cs typeface="+mn-cs"/>
        </a:defRPr>
      </a:lvl4pPr>
      <a:lvl5pPr marL="1828747" algn="l" defTabSz="457187" rtl="0" eaLnBrk="1" latinLnBrk="0" hangingPunct="1">
        <a:defRPr sz="1800" kern="1200">
          <a:solidFill>
            <a:schemeClr val="tx1"/>
          </a:solidFill>
          <a:latin typeface="+mn-lt"/>
          <a:ea typeface="+mn-ea"/>
          <a:cs typeface="+mn-cs"/>
        </a:defRPr>
      </a:lvl5pPr>
      <a:lvl6pPr marL="2285933" algn="l" defTabSz="457187" rtl="0" eaLnBrk="1" latinLnBrk="0" hangingPunct="1">
        <a:defRPr sz="1800" kern="1200">
          <a:solidFill>
            <a:schemeClr val="tx1"/>
          </a:solidFill>
          <a:latin typeface="+mn-lt"/>
          <a:ea typeface="+mn-ea"/>
          <a:cs typeface="+mn-cs"/>
        </a:defRPr>
      </a:lvl6pPr>
      <a:lvl7pPr marL="2743120" algn="l" defTabSz="457187" rtl="0" eaLnBrk="1" latinLnBrk="0" hangingPunct="1">
        <a:defRPr sz="1800" kern="1200">
          <a:solidFill>
            <a:schemeClr val="tx1"/>
          </a:solidFill>
          <a:latin typeface="+mn-lt"/>
          <a:ea typeface="+mn-ea"/>
          <a:cs typeface="+mn-cs"/>
        </a:defRPr>
      </a:lvl7pPr>
      <a:lvl8pPr marL="3200307" algn="l" defTabSz="457187" rtl="0" eaLnBrk="1" latinLnBrk="0" hangingPunct="1">
        <a:defRPr sz="1800" kern="1200">
          <a:solidFill>
            <a:schemeClr val="tx1"/>
          </a:solidFill>
          <a:latin typeface="+mn-lt"/>
          <a:ea typeface="+mn-ea"/>
          <a:cs typeface="+mn-cs"/>
        </a:defRPr>
      </a:lvl8pPr>
      <a:lvl9pPr marL="3657494" algn="l" defTabSz="45718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95380" y="274638"/>
            <a:ext cx="8916829"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95380" y="1600201"/>
            <a:ext cx="8916829"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95379" y="6356351"/>
            <a:ext cx="2311771" cy="365125"/>
          </a:xfrm>
          <a:prstGeom prst="rect">
            <a:avLst/>
          </a:prstGeom>
        </p:spPr>
        <p:txBody>
          <a:bodyPr vert="horz" lIns="91440" tIns="45720" rIns="91440" bIns="45720" rtlCol="0" anchor="ctr"/>
          <a:lstStyle>
            <a:lvl1pPr algn="l">
              <a:defRPr sz="13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3"/>
          </p:nvPr>
        </p:nvSpPr>
        <p:spPr>
          <a:xfrm>
            <a:off x="3385093" y="6356351"/>
            <a:ext cx="3137403" cy="365125"/>
          </a:xfrm>
          <a:prstGeom prst="rect">
            <a:avLst/>
          </a:prstGeom>
        </p:spPr>
        <p:txBody>
          <a:bodyPr vert="horz" lIns="91440" tIns="45720" rIns="91440" bIns="45720" rtlCol="0" anchor="ctr"/>
          <a:lstStyle>
            <a:lvl1pPr algn="ctr">
              <a:defRPr sz="13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4"/>
          </p:nvPr>
        </p:nvSpPr>
        <p:spPr>
          <a:xfrm>
            <a:off x="7100438" y="6356351"/>
            <a:ext cx="2311771" cy="365125"/>
          </a:xfrm>
          <a:prstGeom prst="rect">
            <a:avLst/>
          </a:prstGeom>
        </p:spPr>
        <p:txBody>
          <a:bodyPr vert="horz" lIns="91440" tIns="45720" rIns="91440" bIns="45720" rtlCol="0" anchor="ctr"/>
          <a:lstStyle>
            <a:lvl1pPr algn="r">
              <a:defRPr sz="13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51C5594-9033-458E-9606-B5D7E4BB6F03}" type="slidenum">
              <a:rPr kumimoji="0" lang="es-ES" sz="13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7" name="Imagen 2"/>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409575" y="6616427"/>
            <a:ext cx="1874520" cy="91440"/>
          </a:xfrm>
          <a:prstGeom prst="rect">
            <a:avLst/>
          </a:prstGeom>
        </p:spPr>
      </p:pic>
    </p:spTree>
    <p:extLst>
      <p:ext uri="{BB962C8B-B14F-4D97-AF65-F5344CB8AC3E}">
        <p14:creationId xmlns:p14="http://schemas.microsoft.com/office/powerpoint/2010/main" val="257180824"/>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Lst>
  <p:hf hdr="0" ftr="0" dt="0"/>
  <p:txStyles>
    <p:titleStyle>
      <a:lvl1pPr algn="ctr" defTabSz="990752" rtl="0" eaLnBrk="1" latinLnBrk="0" hangingPunct="1">
        <a:spcBef>
          <a:spcPct val="0"/>
        </a:spcBef>
        <a:buNone/>
        <a:defRPr sz="4767" kern="1200">
          <a:solidFill>
            <a:schemeClr val="tx1"/>
          </a:solidFill>
          <a:latin typeface="+mj-lt"/>
          <a:ea typeface="+mj-ea"/>
          <a:cs typeface="+mj-cs"/>
        </a:defRPr>
      </a:lvl1pPr>
    </p:titleStyle>
    <p:bodyStyle>
      <a:lvl1pPr marL="371532" indent="-371532" algn="l" defTabSz="990752" rtl="0" eaLnBrk="1" latinLnBrk="0" hangingPunct="1">
        <a:spcBef>
          <a:spcPct val="20000"/>
        </a:spcBef>
        <a:buFont typeface="Arial" pitchFamily="34" charset="0"/>
        <a:buChar char="•"/>
        <a:defRPr sz="3467" kern="1200">
          <a:solidFill>
            <a:schemeClr val="tx1"/>
          </a:solidFill>
          <a:latin typeface="+mn-lt"/>
          <a:ea typeface="+mn-ea"/>
          <a:cs typeface="+mn-cs"/>
        </a:defRPr>
      </a:lvl1pPr>
      <a:lvl2pPr marL="804986" indent="-309610" algn="l" defTabSz="990752" rtl="0" eaLnBrk="1" latinLnBrk="0" hangingPunct="1">
        <a:spcBef>
          <a:spcPct val="20000"/>
        </a:spcBef>
        <a:buFont typeface="Arial" pitchFamily="34" charset="0"/>
        <a:buChar char="–"/>
        <a:defRPr sz="3034" kern="1200">
          <a:solidFill>
            <a:schemeClr val="tx1"/>
          </a:solidFill>
          <a:latin typeface="+mn-lt"/>
          <a:ea typeface="+mn-ea"/>
          <a:cs typeface="+mn-cs"/>
        </a:defRPr>
      </a:lvl2pPr>
      <a:lvl3pPr marL="1238441" indent="-247688" algn="l" defTabSz="990752"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3817"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4pPr>
      <a:lvl5pPr marL="2229193"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5pPr>
      <a:lvl6pPr marL="2724569"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945"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5322"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10698"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9pPr>
    </p:bodyStyle>
    <p:otherStyle>
      <a:defPPr>
        <a:defRPr lang="es-ES"/>
      </a:defPPr>
      <a:lvl1pPr marL="0" algn="l" defTabSz="990752" rtl="0" eaLnBrk="1" latinLnBrk="0" hangingPunct="1">
        <a:defRPr sz="1950" kern="1200">
          <a:solidFill>
            <a:schemeClr val="tx1"/>
          </a:solidFill>
          <a:latin typeface="+mn-lt"/>
          <a:ea typeface="+mn-ea"/>
          <a:cs typeface="+mn-cs"/>
        </a:defRPr>
      </a:lvl1pPr>
      <a:lvl2pPr marL="495376" algn="l" defTabSz="990752" rtl="0" eaLnBrk="1" latinLnBrk="0" hangingPunct="1">
        <a:defRPr sz="1950" kern="1200">
          <a:solidFill>
            <a:schemeClr val="tx1"/>
          </a:solidFill>
          <a:latin typeface="+mn-lt"/>
          <a:ea typeface="+mn-ea"/>
          <a:cs typeface="+mn-cs"/>
        </a:defRPr>
      </a:lvl2pPr>
      <a:lvl3pPr marL="990752" algn="l" defTabSz="990752" rtl="0" eaLnBrk="1" latinLnBrk="0" hangingPunct="1">
        <a:defRPr sz="1950" kern="1200">
          <a:solidFill>
            <a:schemeClr val="tx1"/>
          </a:solidFill>
          <a:latin typeface="+mn-lt"/>
          <a:ea typeface="+mn-ea"/>
          <a:cs typeface="+mn-cs"/>
        </a:defRPr>
      </a:lvl3pPr>
      <a:lvl4pPr marL="1486129" algn="l" defTabSz="990752" rtl="0" eaLnBrk="1" latinLnBrk="0" hangingPunct="1">
        <a:defRPr sz="1950" kern="1200">
          <a:solidFill>
            <a:schemeClr val="tx1"/>
          </a:solidFill>
          <a:latin typeface="+mn-lt"/>
          <a:ea typeface="+mn-ea"/>
          <a:cs typeface="+mn-cs"/>
        </a:defRPr>
      </a:lvl4pPr>
      <a:lvl5pPr marL="1981505" algn="l" defTabSz="990752" rtl="0" eaLnBrk="1" latinLnBrk="0" hangingPunct="1">
        <a:defRPr sz="1950" kern="1200">
          <a:solidFill>
            <a:schemeClr val="tx1"/>
          </a:solidFill>
          <a:latin typeface="+mn-lt"/>
          <a:ea typeface="+mn-ea"/>
          <a:cs typeface="+mn-cs"/>
        </a:defRPr>
      </a:lvl5pPr>
      <a:lvl6pPr marL="2476881" algn="l" defTabSz="990752" rtl="0" eaLnBrk="1" latinLnBrk="0" hangingPunct="1">
        <a:defRPr sz="1950" kern="1200">
          <a:solidFill>
            <a:schemeClr val="tx1"/>
          </a:solidFill>
          <a:latin typeface="+mn-lt"/>
          <a:ea typeface="+mn-ea"/>
          <a:cs typeface="+mn-cs"/>
        </a:defRPr>
      </a:lvl6pPr>
      <a:lvl7pPr marL="2972257" algn="l" defTabSz="990752" rtl="0" eaLnBrk="1" latinLnBrk="0" hangingPunct="1">
        <a:defRPr sz="1950" kern="1200">
          <a:solidFill>
            <a:schemeClr val="tx1"/>
          </a:solidFill>
          <a:latin typeface="+mn-lt"/>
          <a:ea typeface="+mn-ea"/>
          <a:cs typeface="+mn-cs"/>
        </a:defRPr>
      </a:lvl7pPr>
      <a:lvl8pPr marL="3467633" algn="l" defTabSz="990752" rtl="0" eaLnBrk="1" latinLnBrk="0" hangingPunct="1">
        <a:defRPr sz="1950" kern="1200">
          <a:solidFill>
            <a:schemeClr val="tx1"/>
          </a:solidFill>
          <a:latin typeface="+mn-lt"/>
          <a:ea typeface="+mn-ea"/>
          <a:cs typeface="+mn-cs"/>
        </a:defRPr>
      </a:lvl8pPr>
      <a:lvl9pPr marL="3963010" algn="l" defTabSz="990752" rtl="0" eaLnBrk="1" latinLnBrk="0" hangingPunct="1">
        <a:defRPr sz="19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95380" y="274638"/>
            <a:ext cx="8916829"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95380" y="1600201"/>
            <a:ext cx="8916829"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95379" y="6356351"/>
            <a:ext cx="2311771" cy="365125"/>
          </a:xfrm>
          <a:prstGeom prst="rect">
            <a:avLst/>
          </a:prstGeom>
        </p:spPr>
        <p:txBody>
          <a:bodyPr vert="horz" lIns="91440" tIns="45720" rIns="91440" bIns="45720" rtlCol="0" anchor="ctr"/>
          <a:lstStyle>
            <a:lvl1pPr algn="l">
              <a:defRPr sz="13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3"/>
          </p:nvPr>
        </p:nvSpPr>
        <p:spPr>
          <a:xfrm>
            <a:off x="3385093" y="6356351"/>
            <a:ext cx="3137403" cy="365125"/>
          </a:xfrm>
          <a:prstGeom prst="rect">
            <a:avLst/>
          </a:prstGeom>
        </p:spPr>
        <p:txBody>
          <a:bodyPr vert="horz" lIns="91440" tIns="45720" rIns="91440" bIns="45720" rtlCol="0" anchor="ctr"/>
          <a:lstStyle>
            <a:lvl1pPr algn="ctr">
              <a:defRPr sz="13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4"/>
          </p:nvPr>
        </p:nvSpPr>
        <p:spPr>
          <a:xfrm>
            <a:off x="7100438" y="6356351"/>
            <a:ext cx="2311771" cy="365125"/>
          </a:xfrm>
          <a:prstGeom prst="rect">
            <a:avLst/>
          </a:prstGeom>
        </p:spPr>
        <p:txBody>
          <a:bodyPr vert="horz" lIns="91440" tIns="45720" rIns="91440" bIns="45720" rtlCol="0" anchor="ctr"/>
          <a:lstStyle>
            <a:lvl1pPr algn="r">
              <a:defRPr sz="13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51C5594-9033-458E-9606-B5D7E4BB6F03}" type="slidenum">
              <a:rPr kumimoji="0" lang="es-ES" sz="13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3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7" name="Imagen 2"/>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409575" y="6616427"/>
            <a:ext cx="1874520" cy="91440"/>
          </a:xfrm>
          <a:prstGeom prst="rect">
            <a:avLst/>
          </a:prstGeom>
        </p:spPr>
      </p:pic>
    </p:spTree>
    <p:extLst>
      <p:ext uri="{BB962C8B-B14F-4D97-AF65-F5344CB8AC3E}">
        <p14:creationId xmlns:p14="http://schemas.microsoft.com/office/powerpoint/2010/main" val="3960163600"/>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Lst>
  <p:hf hdr="0" ftr="0" dt="0"/>
  <p:txStyles>
    <p:titleStyle>
      <a:lvl1pPr algn="ctr" defTabSz="990752" rtl="0" eaLnBrk="1" latinLnBrk="0" hangingPunct="1">
        <a:spcBef>
          <a:spcPct val="0"/>
        </a:spcBef>
        <a:buNone/>
        <a:defRPr sz="4767" kern="1200">
          <a:solidFill>
            <a:schemeClr val="tx1"/>
          </a:solidFill>
          <a:latin typeface="+mj-lt"/>
          <a:ea typeface="+mj-ea"/>
          <a:cs typeface="+mj-cs"/>
        </a:defRPr>
      </a:lvl1pPr>
    </p:titleStyle>
    <p:bodyStyle>
      <a:lvl1pPr marL="371532" indent="-371532" algn="l" defTabSz="990752" rtl="0" eaLnBrk="1" latinLnBrk="0" hangingPunct="1">
        <a:spcBef>
          <a:spcPct val="20000"/>
        </a:spcBef>
        <a:buFont typeface="Arial" pitchFamily="34" charset="0"/>
        <a:buChar char="•"/>
        <a:defRPr sz="3467" kern="1200">
          <a:solidFill>
            <a:schemeClr val="tx1"/>
          </a:solidFill>
          <a:latin typeface="+mn-lt"/>
          <a:ea typeface="+mn-ea"/>
          <a:cs typeface="+mn-cs"/>
        </a:defRPr>
      </a:lvl1pPr>
      <a:lvl2pPr marL="804986" indent="-309610" algn="l" defTabSz="990752" rtl="0" eaLnBrk="1" latinLnBrk="0" hangingPunct="1">
        <a:spcBef>
          <a:spcPct val="20000"/>
        </a:spcBef>
        <a:buFont typeface="Arial" pitchFamily="34" charset="0"/>
        <a:buChar char="–"/>
        <a:defRPr sz="3034" kern="1200">
          <a:solidFill>
            <a:schemeClr val="tx1"/>
          </a:solidFill>
          <a:latin typeface="+mn-lt"/>
          <a:ea typeface="+mn-ea"/>
          <a:cs typeface="+mn-cs"/>
        </a:defRPr>
      </a:lvl2pPr>
      <a:lvl3pPr marL="1238441" indent="-247688" algn="l" defTabSz="990752"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3817"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4pPr>
      <a:lvl5pPr marL="2229193"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5pPr>
      <a:lvl6pPr marL="2724569"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945"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5322"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10698"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9pPr>
    </p:bodyStyle>
    <p:otherStyle>
      <a:defPPr>
        <a:defRPr lang="es-ES"/>
      </a:defPPr>
      <a:lvl1pPr marL="0" algn="l" defTabSz="990752" rtl="0" eaLnBrk="1" latinLnBrk="0" hangingPunct="1">
        <a:defRPr sz="1950" kern="1200">
          <a:solidFill>
            <a:schemeClr val="tx1"/>
          </a:solidFill>
          <a:latin typeface="+mn-lt"/>
          <a:ea typeface="+mn-ea"/>
          <a:cs typeface="+mn-cs"/>
        </a:defRPr>
      </a:lvl1pPr>
      <a:lvl2pPr marL="495376" algn="l" defTabSz="990752" rtl="0" eaLnBrk="1" latinLnBrk="0" hangingPunct="1">
        <a:defRPr sz="1950" kern="1200">
          <a:solidFill>
            <a:schemeClr val="tx1"/>
          </a:solidFill>
          <a:latin typeface="+mn-lt"/>
          <a:ea typeface="+mn-ea"/>
          <a:cs typeface="+mn-cs"/>
        </a:defRPr>
      </a:lvl2pPr>
      <a:lvl3pPr marL="990752" algn="l" defTabSz="990752" rtl="0" eaLnBrk="1" latinLnBrk="0" hangingPunct="1">
        <a:defRPr sz="1950" kern="1200">
          <a:solidFill>
            <a:schemeClr val="tx1"/>
          </a:solidFill>
          <a:latin typeface="+mn-lt"/>
          <a:ea typeface="+mn-ea"/>
          <a:cs typeface="+mn-cs"/>
        </a:defRPr>
      </a:lvl3pPr>
      <a:lvl4pPr marL="1486129" algn="l" defTabSz="990752" rtl="0" eaLnBrk="1" latinLnBrk="0" hangingPunct="1">
        <a:defRPr sz="1950" kern="1200">
          <a:solidFill>
            <a:schemeClr val="tx1"/>
          </a:solidFill>
          <a:latin typeface="+mn-lt"/>
          <a:ea typeface="+mn-ea"/>
          <a:cs typeface="+mn-cs"/>
        </a:defRPr>
      </a:lvl4pPr>
      <a:lvl5pPr marL="1981505" algn="l" defTabSz="990752" rtl="0" eaLnBrk="1" latinLnBrk="0" hangingPunct="1">
        <a:defRPr sz="1950" kern="1200">
          <a:solidFill>
            <a:schemeClr val="tx1"/>
          </a:solidFill>
          <a:latin typeface="+mn-lt"/>
          <a:ea typeface="+mn-ea"/>
          <a:cs typeface="+mn-cs"/>
        </a:defRPr>
      </a:lvl5pPr>
      <a:lvl6pPr marL="2476881" algn="l" defTabSz="990752" rtl="0" eaLnBrk="1" latinLnBrk="0" hangingPunct="1">
        <a:defRPr sz="1950" kern="1200">
          <a:solidFill>
            <a:schemeClr val="tx1"/>
          </a:solidFill>
          <a:latin typeface="+mn-lt"/>
          <a:ea typeface="+mn-ea"/>
          <a:cs typeface="+mn-cs"/>
        </a:defRPr>
      </a:lvl6pPr>
      <a:lvl7pPr marL="2972257" algn="l" defTabSz="990752" rtl="0" eaLnBrk="1" latinLnBrk="0" hangingPunct="1">
        <a:defRPr sz="1950" kern="1200">
          <a:solidFill>
            <a:schemeClr val="tx1"/>
          </a:solidFill>
          <a:latin typeface="+mn-lt"/>
          <a:ea typeface="+mn-ea"/>
          <a:cs typeface="+mn-cs"/>
        </a:defRPr>
      </a:lvl7pPr>
      <a:lvl8pPr marL="3467633" algn="l" defTabSz="990752" rtl="0" eaLnBrk="1" latinLnBrk="0" hangingPunct="1">
        <a:defRPr sz="1950" kern="1200">
          <a:solidFill>
            <a:schemeClr val="tx1"/>
          </a:solidFill>
          <a:latin typeface="+mn-lt"/>
          <a:ea typeface="+mn-ea"/>
          <a:cs typeface="+mn-cs"/>
        </a:defRPr>
      </a:lvl8pPr>
      <a:lvl9pPr marL="3963010" algn="l" defTabSz="990752" rtl="0" eaLnBrk="1" latinLnBrk="0" hangingPunct="1">
        <a:defRPr sz="19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hyperlink" Target="mailto:enrique.paternina@applus.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emf"/><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Layout" Target="../slideLayouts/slideLayout1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0.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0.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6.png"/><Relationship Id="rId1" Type="http://schemas.openxmlformats.org/officeDocument/2006/relationships/slideLayout" Target="../slideLayouts/slideLayout30.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7.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30.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png"/><Relationship Id="rId1" Type="http://schemas.openxmlformats.org/officeDocument/2006/relationships/slideLayout" Target="../slideLayouts/slideLayout30.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8.pn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9.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0.pn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6.png"/><Relationship Id="rId1" Type="http://schemas.openxmlformats.org/officeDocument/2006/relationships/slideLayout" Target="../slideLayouts/slideLayout15.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6.png"/><Relationship Id="rId1" Type="http://schemas.openxmlformats.org/officeDocument/2006/relationships/slideLayout" Target="../slideLayouts/slideLayout15.xml"/><Relationship Id="rId5" Type="http://schemas.openxmlformats.org/officeDocument/2006/relationships/image" Target="../media/image80.png"/><Relationship Id="rId4" Type="http://schemas.openxmlformats.org/officeDocument/2006/relationships/image" Target="../media/image79.png"/></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84.png"/></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342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648C5706-87EB-4EBD-BB15-E4146394846D}"/>
              </a:ext>
            </a:extLst>
          </p:cNvPr>
          <p:cNvSpPr txBox="1">
            <a:spLocks/>
          </p:cNvSpPr>
          <p:nvPr/>
        </p:nvSpPr>
        <p:spPr>
          <a:xfrm>
            <a:off x="417290" y="1700808"/>
            <a:ext cx="3346635" cy="1586158"/>
          </a:xfrm>
          <a:prstGeom prst="rect">
            <a:avLst/>
          </a:prstGeom>
        </p:spPr>
        <p:txBody>
          <a:bodyPr>
            <a:normAutofit/>
          </a:bodyPr>
          <a:lstStyle>
            <a:lvl1pPr marL="371532" indent="-371532" algn="l" defTabSz="990752" rtl="0" eaLnBrk="1" latinLnBrk="0" hangingPunct="1">
              <a:spcBef>
                <a:spcPct val="20000"/>
              </a:spcBef>
              <a:buFont typeface="Arial" pitchFamily="34" charset="0"/>
              <a:buChar char="•"/>
              <a:defRPr sz="3467" kern="1200">
                <a:solidFill>
                  <a:schemeClr val="tx1"/>
                </a:solidFill>
                <a:latin typeface="+mn-lt"/>
                <a:ea typeface="+mn-ea"/>
                <a:cs typeface="+mn-cs"/>
              </a:defRPr>
            </a:lvl1pPr>
            <a:lvl2pPr marL="804986" indent="-309610" algn="l" defTabSz="990752" rtl="0" eaLnBrk="1" latinLnBrk="0" hangingPunct="1">
              <a:spcBef>
                <a:spcPct val="20000"/>
              </a:spcBef>
              <a:buFont typeface="Arial" pitchFamily="34" charset="0"/>
              <a:buChar char="–"/>
              <a:defRPr sz="3034" kern="1200">
                <a:solidFill>
                  <a:schemeClr val="tx1"/>
                </a:solidFill>
                <a:latin typeface="+mn-lt"/>
                <a:ea typeface="+mn-ea"/>
                <a:cs typeface="+mn-cs"/>
              </a:defRPr>
            </a:lvl2pPr>
            <a:lvl3pPr marL="1238441" indent="-247688" algn="l" defTabSz="990752"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3817"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4pPr>
            <a:lvl5pPr marL="2229193"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5pPr>
            <a:lvl6pPr marL="2724569"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945"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5322"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10698"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9pPr>
          </a:lstStyle>
          <a:p>
            <a:endParaRPr lang="es-419" sz="1400" dirty="0">
              <a:solidFill>
                <a:schemeClr val="bg2">
                  <a:lumMod val="50000"/>
                </a:schemeClr>
              </a:solidFill>
              <a:latin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7A9F3874-2E69-42A0-BFA6-F0068FA27B01}"/>
              </a:ext>
            </a:extLst>
          </p:cNvPr>
          <p:cNvSpPr txBox="1"/>
          <p:nvPr/>
        </p:nvSpPr>
        <p:spPr>
          <a:xfrm>
            <a:off x="0" y="2852936"/>
            <a:ext cx="9907588" cy="4104456"/>
          </a:xfrm>
          <a:prstGeom prst="rect">
            <a:avLst/>
          </a:prstGeom>
          <a:solidFill>
            <a:schemeClr val="bg1"/>
          </a:solidFill>
        </p:spPr>
        <p:txBody>
          <a:bodyPr wrap="square" rtlCol="0">
            <a:spAutoFit/>
          </a:bodyPr>
          <a:lstStyle/>
          <a:p>
            <a:endParaRPr lang="es-CO" dirty="0"/>
          </a:p>
        </p:txBody>
      </p:sp>
      <p:sp>
        <p:nvSpPr>
          <p:cNvPr id="6" name="3 Marcador de texto">
            <a:extLst>
              <a:ext uri="{FF2B5EF4-FFF2-40B4-BE49-F238E27FC236}">
                <a16:creationId xmlns:a16="http://schemas.microsoft.com/office/drawing/2014/main" id="{1BF83C6B-4C98-4D3D-9580-C28CBCF3B9CB}"/>
              </a:ext>
            </a:extLst>
          </p:cNvPr>
          <p:cNvSpPr txBox="1">
            <a:spLocks/>
          </p:cNvSpPr>
          <p:nvPr/>
        </p:nvSpPr>
        <p:spPr>
          <a:xfrm>
            <a:off x="273274" y="908720"/>
            <a:ext cx="8720809" cy="864096"/>
          </a:xfrm>
          <a:prstGeom prst="rect">
            <a:avLst/>
          </a:prstGeom>
        </p:spPr>
        <p:txBody>
          <a:bodyPr vert="horz" lIns="91440" tIns="45720" rIns="91440" bIns="45720" rtlCol="0">
            <a:noAutofit/>
          </a:bodyPr>
          <a:lstStyle>
            <a:lvl1pPr marL="0" indent="0" algn="l" defTabSz="990752" rtl="0" eaLnBrk="1" latinLnBrk="0" hangingPunct="1">
              <a:lnSpc>
                <a:spcPct val="80000"/>
              </a:lnSpc>
              <a:spcBef>
                <a:spcPct val="20000"/>
              </a:spcBef>
              <a:buFont typeface="Arial" pitchFamily="34" charset="0"/>
              <a:buNone/>
              <a:defRPr sz="5000" b="1" kern="1200" baseline="0">
                <a:solidFill>
                  <a:srgbClr val="FD6600"/>
                </a:solidFill>
                <a:latin typeface="Tahoma"/>
                <a:ea typeface="+mn-ea"/>
                <a:cs typeface="Tahoma"/>
              </a:defRPr>
            </a:lvl1pPr>
            <a:lvl2pPr marL="457200" indent="0" algn="l" defTabSz="990752" rtl="0" eaLnBrk="1" latinLnBrk="0" hangingPunct="1">
              <a:spcBef>
                <a:spcPct val="20000"/>
              </a:spcBef>
              <a:buFont typeface="Arial" pitchFamily="34" charset="0"/>
              <a:buNone/>
              <a:defRPr sz="3034" kern="1200">
                <a:solidFill>
                  <a:schemeClr val="tx1"/>
                </a:solidFill>
                <a:latin typeface="+mn-lt"/>
                <a:ea typeface="+mn-ea"/>
                <a:cs typeface="+mn-cs"/>
              </a:defRPr>
            </a:lvl2pPr>
            <a:lvl3pPr marL="914400" indent="0" algn="l" defTabSz="990752" rtl="0" eaLnBrk="1" latinLnBrk="0" hangingPunct="1">
              <a:spcBef>
                <a:spcPct val="20000"/>
              </a:spcBef>
              <a:buFont typeface="Arial" pitchFamily="34" charset="0"/>
              <a:buNone/>
              <a:defRPr sz="2600" kern="1200">
                <a:solidFill>
                  <a:schemeClr val="tx1"/>
                </a:solidFill>
                <a:latin typeface="+mn-lt"/>
                <a:ea typeface="+mn-ea"/>
                <a:cs typeface="+mn-cs"/>
              </a:defRPr>
            </a:lvl3pPr>
            <a:lvl4pPr marL="1371600" indent="0" algn="l" defTabSz="990752" rtl="0" eaLnBrk="1" latinLnBrk="0" hangingPunct="1">
              <a:spcBef>
                <a:spcPct val="20000"/>
              </a:spcBef>
              <a:buFont typeface="Arial" pitchFamily="34" charset="0"/>
              <a:buNone/>
              <a:defRPr sz="2167" kern="1200">
                <a:solidFill>
                  <a:schemeClr val="tx1"/>
                </a:solidFill>
                <a:latin typeface="+mn-lt"/>
                <a:ea typeface="+mn-ea"/>
                <a:cs typeface="+mn-cs"/>
              </a:defRPr>
            </a:lvl4pPr>
            <a:lvl5pPr marL="1828800" indent="0" algn="l" defTabSz="990752" rtl="0" eaLnBrk="1" latinLnBrk="0" hangingPunct="1">
              <a:spcBef>
                <a:spcPct val="20000"/>
              </a:spcBef>
              <a:buFont typeface="Arial" pitchFamily="34" charset="0"/>
              <a:buNone/>
              <a:defRPr sz="2167" kern="1200">
                <a:solidFill>
                  <a:schemeClr val="tx1"/>
                </a:solidFill>
                <a:latin typeface="+mn-lt"/>
                <a:ea typeface="+mn-ea"/>
                <a:cs typeface="+mn-cs"/>
              </a:defRPr>
            </a:lvl5pPr>
            <a:lvl6pPr marL="2724569"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945"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5322"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10698"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9pPr>
          </a:lstStyle>
          <a:p>
            <a:pPr algn="ctr" defTabSz="457200"/>
            <a:r>
              <a:rPr lang="es-ES" sz="3600" dirty="0">
                <a:solidFill>
                  <a:srgbClr val="FF6900"/>
                </a:solidFill>
              </a:rPr>
              <a:t>INTERRUPTORES DE POTENCIA</a:t>
            </a:r>
          </a:p>
          <a:p>
            <a:pPr algn="ctr" defTabSz="457200"/>
            <a:r>
              <a:rPr lang="es-419" sz="2800" b="0" dirty="0">
                <a:latin typeface="Calibri" panose="020F0502020204030204" pitchFamily="34" charset="0"/>
                <a:cs typeface="Arial" panose="020B0604020202020204" pitchFamily="34" charset="0"/>
              </a:rPr>
              <a:t>CONCEPTOS DE PRUEBAS Y ENSAYOS DE DIAGNOSTICO EN CAMPO</a:t>
            </a:r>
          </a:p>
          <a:p>
            <a:pPr algn="ctr" defTabSz="457200"/>
            <a:r>
              <a:rPr lang="es-ES" sz="4000" dirty="0">
                <a:solidFill>
                  <a:srgbClr val="FF6900"/>
                </a:solidFill>
              </a:rPr>
              <a:t> </a:t>
            </a:r>
          </a:p>
        </p:txBody>
      </p:sp>
      <p:sp>
        <p:nvSpPr>
          <p:cNvPr id="8" name="Title 1">
            <a:extLst>
              <a:ext uri="{FF2B5EF4-FFF2-40B4-BE49-F238E27FC236}">
                <a16:creationId xmlns:a16="http://schemas.microsoft.com/office/drawing/2014/main" id="{35F0844E-613B-47AF-813C-EC97760595F0}"/>
              </a:ext>
            </a:extLst>
          </p:cNvPr>
          <p:cNvSpPr txBox="1">
            <a:spLocks/>
          </p:cNvSpPr>
          <p:nvPr/>
        </p:nvSpPr>
        <p:spPr>
          <a:xfrm>
            <a:off x="308243" y="5301208"/>
            <a:ext cx="9599345" cy="9573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419" sz="2400" dirty="0">
                <a:latin typeface="Calibri" panose="020F0502020204030204" pitchFamily="34" charset="0"/>
                <a:cs typeface="Arial" panose="020B0604020202020204" pitchFamily="34" charset="0"/>
              </a:rPr>
              <a:t>CAPACITACIÓN AL PERSONAL OPERATIVO DE MANTENIMIENTO PREDICTIVO, SUBESTACIONES, CONTROL, PROTECCIÓN E INDUSTRIA APPLUS NORCONTROL – BARRANQUILLA – 27 JULIO DE 2019</a:t>
            </a:r>
            <a:endParaRPr lang="en-US" sz="2400" dirty="0">
              <a:latin typeface="Calibri" panose="020F0502020204030204" pitchFamily="34" charset="0"/>
              <a:cs typeface="Arial" panose="020B0604020202020204" pitchFamily="34" charset="0"/>
            </a:endParaRPr>
          </a:p>
        </p:txBody>
      </p:sp>
      <p:sp>
        <p:nvSpPr>
          <p:cNvPr id="9" name="Subtitle 2">
            <a:extLst>
              <a:ext uri="{FF2B5EF4-FFF2-40B4-BE49-F238E27FC236}">
                <a16:creationId xmlns:a16="http://schemas.microsoft.com/office/drawing/2014/main" id="{B94A61AE-A7B5-49F0-AFBF-FB32C9322E6E}"/>
              </a:ext>
            </a:extLst>
          </p:cNvPr>
          <p:cNvSpPr txBox="1">
            <a:spLocks/>
          </p:cNvSpPr>
          <p:nvPr/>
        </p:nvSpPr>
        <p:spPr>
          <a:xfrm>
            <a:off x="417289" y="2843300"/>
            <a:ext cx="3346635" cy="1586158"/>
          </a:xfrm>
          <a:prstGeom prst="rect">
            <a:avLst/>
          </a:prstGeom>
        </p:spPr>
        <p:txBody>
          <a:bodyPr>
            <a:normAutofit fontScale="85000" lnSpcReduction="20000"/>
          </a:bodyPr>
          <a:lstStyle>
            <a:lvl1pPr marL="371532" indent="-371532" algn="l" defTabSz="990752" rtl="0" eaLnBrk="1" latinLnBrk="0" hangingPunct="1">
              <a:spcBef>
                <a:spcPct val="20000"/>
              </a:spcBef>
              <a:buFont typeface="Arial" pitchFamily="34" charset="0"/>
              <a:buChar char="•"/>
              <a:defRPr sz="3467" kern="1200">
                <a:solidFill>
                  <a:schemeClr val="tx1"/>
                </a:solidFill>
                <a:latin typeface="+mn-lt"/>
                <a:ea typeface="+mn-ea"/>
                <a:cs typeface="+mn-cs"/>
              </a:defRPr>
            </a:lvl1pPr>
            <a:lvl2pPr marL="804986" indent="-309610" algn="l" defTabSz="990752" rtl="0" eaLnBrk="1" latinLnBrk="0" hangingPunct="1">
              <a:spcBef>
                <a:spcPct val="20000"/>
              </a:spcBef>
              <a:buFont typeface="Arial" pitchFamily="34" charset="0"/>
              <a:buChar char="–"/>
              <a:defRPr sz="3034" kern="1200">
                <a:solidFill>
                  <a:schemeClr val="tx1"/>
                </a:solidFill>
                <a:latin typeface="+mn-lt"/>
                <a:ea typeface="+mn-ea"/>
                <a:cs typeface="+mn-cs"/>
              </a:defRPr>
            </a:lvl2pPr>
            <a:lvl3pPr marL="1238441" indent="-247688" algn="l" defTabSz="990752"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3817"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4pPr>
            <a:lvl5pPr marL="2229193"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5pPr>
            <a:lvl6pPr marL="2724569"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945"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5322"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10698" indent="-247688" algn="l" defTabSz="990752" rtl="0" eaLnBrk="1" latinLnBrk="0" hangingPunct="1">
              <a:spcBef>
                <a:spcPct val="20000"/>
              </a:spcBef>
              <a:buFont typeface="Arial" pitchFamily="34" charset="0"/>
              <a:buChar char="•"/>
              <a:defRPr sz="2167" kern="1200">
                <a:solidFill>
                  <a:schemeClr val="tx1"/>
                </a:solidFill>
                <a:latin typeface="+mn-lt"/>
                <a:ea typeface="+mn-ea"/>
                <a:cs typeface="+mn-cs"/>
              </a:defRPr>
            </a:lvl9pPr>
          </a:lstStyle>
          <a:p>
            <a:r>
              <a:rPr lang="es-419" sz="2000" b="1">
                <a:solidFill>
                  <a:schemeClr val="bg2">
                    <a:lumMod val="50000"/>
                  </a:schemeClr>
                </a:solidFill>
                <a:latin typeface="Calibri" panose="020F0502020204030204" pitchFamily="34" charset="0"/>
                <a:cs typeface="Arial" panose="020B0604020202020204" pitchFamily="34" charset="0"/>
              </a:rPr>
              <a:t>Ing. Jaime Salas Reyes</a:t>
            </a:r>
          </a:p>
          <a:p>
            <a:r>
              <a:rPr lang="es-419" sz="2000">
                <a:solidFill>
                  <a:schemeClr val="bg2">
                    <a:lumMod val="50000"/>
                  </a:schemeClr>
                </a:solidFill>
                <a:latin typeface="Calibri" panose="020F0502020204030204" pitchFamily="34" charset="0"/>
                <a:cs typeface="Arial" panose="020B0604020202020204" pitchFamily="34" charset="0"/>
              </a:rPr>
              <a:t>Mantenimiento Predictivo</a:t>
            </a:r>
          </a:p>
          <a:p>
            <a:r>
              <a:rPr lang="en-US" sz="2000">
                <a:solidFill>
                  <a:schemeClr val="bg2">
                    <a:lumMod val="50000"/>
                  </a:schemeClr>
                </a:solidFill>
                <a:latin typeface="Calibri" panose="020F0502020204030204" pitchFamily="34" charset="0"/>
                <a:cs typeface="Arial" panose="020B0604020202020204" pitchFamily="34" charset="0"/>
              </a:rPr>
              <a:t>E-mail: </a:t>
            </a:r>
            <a:r>
              <a:rPr lang="en-US" sz="2000">
                <a:solidFill>
                  <a:srgbClr val="0070C0"/>
                </a:solidFill>
                <a:latin typeface="Calibri" panose="020F0502020204030204" pitchFamily="34" charset="0"/>
                <a:cs typeface="Arial" panose="020B0604020202020204" pitchFamily="34" charset="0"/>
              </a:rPr>
              <a:t>jaime.salas</a:t>
            </a:r>
            <a:r>
              <a:rPr lang="es-419" sz="2000">
                <a:solidFill>
                  <a:srgbClr val="0070C0"/>
                </a:solidFill>
                <a:latin typeface="Calibri" panose="020F0502020204030204" pitchFamily="34" charset="0"/>
                <a:cs typeface="Arial" panose="020B0604020202020204" pitchFamily="34" charset="0"/>
                <a:hlinkClick r:id="rId2"/>
              </a:rPr>
              <a:t>@applus.com</a:t>
            </a:r>
            <a:endParaRPr lang="es-419" sz="2000">
              <a:solidFill>
                <a:srgbClr val="0070C0"/>
              </a:solidFill>
              <a:latin typeface="Calibri" panose="020F0502020204030204" pitchFamily="34" charset="0"/>
              <a:cs typeface="Arial" panose="020B0604020202020204" pitchFamily="34" charset="0"/>
            </a:endParaRPr>
          </a:p>
          <a:p>
            <a:r>
              <a:rPr lang="es-419" sz="2000">
                <a:solidFill>
                  <a:schemeClr val="bg1">
                    <a:lumMod val="50000"/>
                  </a:schemeClr>
                </a:solidFill>
                <a:latin typeface="Calibri" panose="020F0502020204030204" pitchFamily="34" charset="0"/>
                <a:cs typeface="Arial" panose="020B0604020202020204" pitchFamily="34" charset="0"/>
              </a:rPr>
              <a:t>Applus Norcontrol - Colombia</a:t>
            </a:r>
          </a:p>
          <a:p>
            <a:r>
              <a:rPr lang="es-419" sz="2000">
                <a:solidFill>
                  <a:schemeClr val="bg2">
                    <a:lumMod val="50000"/>
                  </a:schemeClr>
                </a:solidFill>
                <a:latin typeface="Calibri" panose="020F0502020204030204" pitchFamily="34" charset="0"/>
                <a:cs typeface="Arial" panose="020B0604020202020204" pitchFamily="34" charset="0"/>
              </a:rPr>
              <a:t>Barranquilla, Colombia</a:t>
            </a:r>
            <a:endParaRPr lang="es-419" sz="2000" dirty="0">
              <a:solidFill>
                <a:schemeClr val="bg2">
                  <a:lumMod val="50000"/>
                </a:schemeClr>
              </a:solidFill>
              <a:latin typeface="Calibri" panose="020F050202020403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8C6D7B3C-E46B-495A-8D74-61BB83F48950}"/>
              </a:ext>
            </a:extLst>
          </p:cNvPr>
          <p:cNvSpPr txBox="1">
            <a:spLocks/>
          </p:cNvSpPr>
          <p:nvPr/>
        </p:nvSpPr>
        <p:spPr>
          <a:xfrm>
            <a:off x="6143665" y="2826735"/>
            <a:ext cx="3346635" cy="158615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419" sz="2000" b="1" dirty="0">
                <a:solidFill>
                  <a:schemeClr val="bg2">
                    <a:lumMod val="50000"/>
                  </a:schemeClr>
                </a:solidFill>
                <a:latin typeface="Calibri" panose="020F0502020204030204" pitchFamily="34" charset="0"/>
                <a:cs typeface="Arial" panose="020B0604020202020204" pitchFamily="34" charset="0"/>
              </a:rPr>
              <a:t>Ing. Geovanni Santiago G.</a:t>
            </a:r>
          </a:p>
          <a:p>
            <a:pPr algn="l"/>
            <a:r>
              <a:rPr lang="es-419" sz="2000" dirty="0">
                <a:solidFill>
                  <a:schemeClr val="bg2">
                    <a:lumMod val="50000"/>
                  </a:schemeClr>
                </a:solidFill>
                <a:latin typeface="Calibri" panose="020F0502020204030204" pitchFamily="34" charset="0"/>
                <a:cs typeface="Arial" panose="020B0604020202020204" pitchFamily="34" charset="0"/>
              </a:rPr>
              <a:t>Mantenimiento Predictivo</a:t>
            </a:r>
          </a:p>
          <a:p>
            <a:pPr algn="l"/>
            <a:r>
              <a:rPr lang="en-US" sz="2000" dirty="0">
                <a:solidFill>
                  <a:schemeClr val="bg2">
                    <a:lumMod val="50000"/>
                  </a:schemeClr>
                </a:solidFill>
                <a:latin typeface="Calibri" panose="020F0502020204030204" pitchFamily="34" charset="0"/>
                <a:cs typeface="Arial" panose="020B0604020202020204" pitchFamily="34" charset="0"/>
              </a:rPr>
              <a:t>E-mail: </a:t>
            </a:r>
            <a:r>
              <a:rPr lang="en-US" sz="2000" dirty="0" err="1">
                <a:solidFill>
                  <a:srgbClr val="0070C0"/>
                </a:solidFill>
                <a:latin typeface="Calibri" panose="020F0502020204030204" pitchFamily="34" charset="0"/>
                <a:cs typeface="Arial" panose="020B0604020202020204" pitchFamily="34" charset="0"/>
              </a:rPr>
              <a:t>gsantiago</a:t>
            </a:r>
            <a:r>
              <a:rPr lang="es-419" sz="2000" dirty="0">
                <a:solidFill>
                  <a:srgbClr val="0070C0"/>
                </a:solidFill>
                <a:latin typeface="Calibri" panose="020F0502020204030204" pitchFamily="34" charset="0"/>
                <a:cs typeface="Arial" panose="020B0604020202020204" pitchFamily="34" charset="0"/>
                <a:hlinkClick r:id="rId2"/>
              </a:rPr>
              <a:t>@applus.com</a:t>
            </a:r>
            <a:endParaRPr lang="es-419" sz="2000" dirty="0">
              <a:solidFill>
                <a:srgbClr val="0070C0"/>
              </a:solidFill>
              <a:latin typeface="Calibri" panose="020F0502020204030204" pitchFamily="34" charset="0"/>
              <a:cs typeface="Arial" panose="020B0604020202020204" pitchFamily="34" charset="0"/>
            </a:endParaRPr>
          </a:p>
          <a:p>
            <a:pPr algn="l"/>
            <a:r>
              <a:rPr lang="es-419" sz="2000" dirty="0">
                <a:solidFill>
                  <a:schemeClr val="bg1">
                    <a:lumMod val="50000"/>
                  </a:schemeClr>
                </a:solidFill>
                <a:latin typeface="Calibri" panose="020F0502020204030204" pitchFamily="34" charset="0"/>
                <a:cs typeface="Arial" panose="020B0604020202020204" pitchFamily="34" charset="0"/>
              </a:rPr>
              <a:t>Applus </a:t>
            </a:r>
            <a:r>
              <a:rPr lang="es-419" sz="2000" dirty="0" err="1">
                <a:solidFill>
                  <a:schemeClr val="bg1">
                    <a:lumMod val="50000"/>
                  </a:schemeClr>
                </a:solidFill>
                <a:latin typeface="Calibri" panose="020F0502020204030204" pitchFamily="34" charset="0"/>
                <a:cs typeface="Arial" panose="020B0604020202020204" pitchFamily="34" charset="0"/>
              </a:rPr>
              <a:t>Norcontrol</a:t>
            </a:r>
            <a:r>
              <a:rPr lang="es-419" sz="2000" dirty="0">
                <a:solidFill>
                  <a:schemeClr val="bg1">
                    <a:lumMod val="50000"/>
                  </a:schemeClr>
                </a:solidFill>
                <a:latin typeface="Calibri" panose="020F0502020204030204" pitchFamily="34" charset="0"/>
                <a:cs typeface="Arial" panose="020B0604020202020204" pitchFamily="34" charset="0"/>
              </a:rPr>
              <a:t> - Colombia</a:t>
            </a:r>
          </a:p>
          <a:p>
            <a:pPr algn="l"/>
            <a:r>
              <a:rPr lang="es-419" sz="2000" dirty="0">
                <a:solidFill>
                  <a:schemeClr val="bg2">
                    <a:lumMod val="50000"/>
                  </a:schemeClr>
                </a:solidFill>
                <a:latin typeface="Calibri" panose="020F0502020204030204" pitchFamily="34" charset="0"/>
                <a:cs typeface="Arial" panose="020B0604020202020204" pitchFamily="34" charset="0"/>
              </a:rPr>
              <a:t>Barranquilla, Colombia</a:t>
            </a:r>
          </a:p>
        </p:txBody>
      </p:sp>
    </p:spTree>
    <p:extLst>
      <p:ext uri="{BB962C8B-B14F-4D97-AF65-F5344CB8AC3E}">
        <p14:creationId xmlns:p14="http://schemas.microsoft.com/office/powerpoint/2010/main" val="1806926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2750" y="6617906"/>
            <a:ext cx="1874520" cy="91440"/>
          </a:xfrm>
          <a:prstGeom prst="rect">
            <a:avLst/>
          </a:prstGeom>
        </p:spPr>
      </p:pic>
      <p:sp>
        <p:nvSpPr>
          <p:cNvPr id="2" name="Rectángulo 1">
            <a:extLst>
              <a:ext uri="{FF2B5EF4-FFF2-40B4-BE49-F238E27FC236}">
                <a16:creationId xmlns:a16="http://schemas.microsoft.com/office/drawing/2014/main" id="{6FF2DD66-55B0-4D23-A862-4E11035A5B1F}"/>
              </a:ext>
            </a:extLst>
          </p:cNvPr>
          <p:cNvSpPr/>
          <p:nvPr/>
        </p:nvSpPr>
        <p:spPr>
          <a:xfrm>
            <a:off x="121698" y="713655"/>
            <a:ext cx="4331143" cy="707886"/>
          </a:xfrm>
          <a:prstGeom prst="rect">
            <a:avLst/>
          </a:prstGeom>
          <a:noFill/>
        </p:spPr>
        <p:txBody>
          <a:bodyPr wrap="square" lIns="91440" tIns="45720" rIns="91440" bIns="45720">
            <a:spAutoFit/>
          </a:bodyPr>
          <a:lstStyle/>
          <a:p>
            <a:pPr algn="ctr"/>
            <a:r>
              <a:rPr lang="es-ES" sz="4000" b="0" cap="none" spc="0" dirty="0">
                <a:ln w="0"/>
                <a:solidFill>
                  <a:srgbClr val="002060"/>
                </a:solidFill>
                <a:effectLst>
                  <a:outerShdw blurRad="38100" dist="19050" dir="2700000" algn="tl" rotWithShape="0">
                    <a:schemeClr val="dk1">
                      <a:alpha val="40000"/>
                    </a:schemeClr>
                  </a:outerShdw>
                </a:effectLst>
              </a:rPr>
              <a:t>Introducción</a:t>
            </a:r>
            <a:r>
              <a:rPr lang="es-ES" sz="4000" dirty="0">
                <a:ln w="0"/>
                <a:effectLst>
                  <a:outerShdw blurRad="38100" dist="19050" dir="2700000" algn="tl" rotWithShape="0">
                    <a:schemeClr val="dk1">
                      <a:alpha val="40000"/>
                    </a:schemeClr>
                  </a:outerShdw>
                </a:effectLst>
              </a:rPr>
              <a:t> </a:t>
            </a:r>
            <a:endParaRPr lang="es-ES" sz="4000" b="0" cap="none" spc="0" dirty="0">
              <a:ln w="0"/>
              <a:solidFill>
                <a:schemeClr val="tx1"/>
              </a:solidFill>
              <a:effectLst>
                <a:outerShdw blurRad="38100" dist="19050" dir="2700000" algn="tl" rotWithShape="0">
                  <a:schemeClr val="dk1">
                    <a:alpha val="40000"/>
                  </a:schemeClr>
                </a:outerShdw>
              </a:effectLst>
            </a:endParaRPr>
          </a:p>
        </p:txBody>
      </p:sp>
      <p:pic>
        <p:nvPicPr>
          <p:cNvPr id="8" name="Imagen 7">
            <a:extLst>
              <a:ext uri="{FF2B5EF4-FFF2-40B4-BE49-F238E27FC236}">
                <a16:creationId xmlns:a16="http://schemas.microsoft.com/office/drawing/2014/main" id="{A83243B4-6618-4639-BF76-29B819D5292E}"/>
              </a:ext>
            </a:extLst>
          </p:cNvPr>
          <p:cNvPicPr>
            <a:picLocks noChangeAspect="1"/>
          </p:cNvPicPr>
          <p:nvPr/>
        </p:nvPicPr>
        <p:blipFill>
          <a:blip r:embed="rId3"/>
          <a:stretch>
            <a:fillRect/>
          </a:stretch>
        </p:blipFill>
        <p:spPr>
          <a:xfrm>
            <a:off x="5097810" y="4276999"/>
            <a:ext cx="1866900" cy="1695450"/>
          </a:xfrm>
          <a:prstGeom prst="rect">
            <a:avLst/>
          </a:prstGeom>
        </p:spPr>
      </p:pic>
      <p:pic>
        <p:nvPicPr>
          <p:cNvPr id="9" name="Imagen 8">
            <a:extLst>
              <a:ext uri="{FF2B5EF4-FFF2-40B4-BE49-F238E27FC236}">
                <a16:creationId xmlns:a16="http://schemas.microsoft.com/office/drawing/2014/main" id="{F07A5778-0226-4B7B-B481-7A22BBCC860E}"/>
              </a:ext>
            </a:extLst>
          </p:cNvPr>
          <p:cNvPicPr>
            <a:picLocks noChangeAspect="1"/>
          </p:cNvPicPr>
          <p:nvPr/>
        </p:nvPicPr>
        <p:blipFill>
          <a:blip r:embed="rId4"/>
          <a:stretch>
            <a:fillRect/>
          </a:stretch>
        </p:blipFill>
        <p:spPr>
          <a:xfrm>
            <a:off x="6177930" y="1454143"/>
            <a:ext cx="2540551" cy="2253715"/>
          </a:xfrm>
          <a:prstGeom prst="rect">
            <a:avLst/>
          </a:prstGeom>
        </p:spPr>
      </p:pic>
      <p:sp>
        <p:nvSpPr>
          <p:cNvPr id="11" name="Title 1">
            <a:extLst>
              <a:ext uri="{FF2B5EF4-FFF2-40B4-BE49-F238E27FC236}">
                <a16:creationId xmlns:a16="http://schemas.microsoft.com/office/drawing/2014/main" id="{5E66B458-8017-45BD-B348-FD681B9E6569}"/>
              </a:ext>
            </a:extLst>
          </p:cNvPr>
          <p:cNvSpPr txBox="1">
            <a:spLocks/>
          </p:cNvSpPr>
          <p:nvPr/>
        </p:nvSpPr>
        <p:spPr>
          <a:xfrm>
            <a:off x="141273" y="2226243"/>
            <a:ext cx="5473550" cy="19639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l">
              <a:buFont typeface="Arial" panose="020B0604020202020204" pitchFamily="34" charset="0"/>
              <a:buChar char="•"/>
            </a:pPr>
            <a:endParaRPr lang="es-419" sz="3200" dirty="0">
              <a:latin typeface="Calibri" panose="020F0502020204030204" pitchFamily="34" charset="0"/>
              <a:cs typeface="Arial" panose="020B0604020202020204" pitchFamily="34" charset="0"/>
            </a:endParaRPr>
          </a:p>
          <a:p>
            <a:pPr marL="457200" indent="-457200" algn="l">
              <a:buFont typeface="Arial" panose="020B0604020202020204" pitchFamily="34" charset="0"/>
              <a:buChar char="•"/>
            </a:pPr>
            <a:endParaRPr lang="es-419" sz="3200" dirty="0">
              <a:latin typeface="Calibri" panose="020F0502020204030204" pitchFamily="34" charset="0"/>
              <a:cs typeface="Arial" panose="020B0604020202020204" pitchFamily="34" charset="0"/>
            </a:endParaRPr>
          </a:p>
          <a:p>
            <a:pPr marL="457200" indent="-457200" algn="l">
              <a:buFont typeface="Arial" panose="020B0604020202020204" pitchFamily="34" charset="0"/>
              <a:buChar char="•"/>
            </a:pPr>
            <a:endParaRPr lang="es-419" sz="3200" dirty="0">
              <a:latin typeface="Calibri" panose="020F0502020204030204" pitchFamily="34" charset="0"/>
              <a:cs typeface="Arial" panose="020B0604020202020204" pitchFamily="34" charset="0"/>
            </a:endParaRPr>
          </a:p>
          <a:p>
            <a:pPr marL="457200" indent="-457200" algn="l">
              <a:buFont typeface="Arial" panose="020B0604020202020204" pitchFamily="34" charset="0"/>
              <a:buChar char="•"/>
            </a:pPr>
            <a:r>
              <a:rPr lang="es-419" sz="3200" dirty="0">
                <a:latin typeface="Calibri" panose="020F0502020204030204" pitchFamily="34" charset="0"/>
                <a:cs typeface="Arial" panose="020B0604020202020204" pitchFamily="34" charset="0"/>
              </a:rPr>
              <a:t>Introducción.</a:t>
            </a:r>
          </a:p>
          <a:p>
            <a:pPr marL="457200" indent="-457200" algn="l">
              <a:buFont typeface="Arial" panose="020B0604020202020204" pitchFamily="34" charset="0"/>
              <a:buChar char="•"/>
            </a:pPr>
            <a:r>
              <a:rPr lang="es-419" sz="3200" dirty="0">
                <a:latin typeface="Calibri" panose="020F0502020204030204" pitchFamily="34" charset="0"/>
                <a:cs typeface="Arial" panose="020B0604020202020204" pitchFamily="34" charset="0"/>
              </a:rPr>
              <a:t>Fundamentos básicos.</a:t>
            </a:r>
          </a:p>
          <a:p>
            <a:pPr marL="457200" indent="-457200" algn="l">
              <a:buFont typeface="Arial" panose="020B0604020202020204" pitchFamily="34" charset="0"/>
              <a:buChar char="•"/>
            </a:pPr>
            <a:r>
              <a:rPr lang="es-419" sz="3200" dirty="0">
                <a:latin typeface="Calibri" panose="020F0502020204030204" pitchFamily="34" charset="0"/>
                <a:cs typeface="Arial" panose="020B0604020202020204" pitchFamily="34" charset="0"/>
              </a:rPr>
              <a:t>Pruebas de rutina en campo.</a:t>
            </a:r>
          </a:p>
          <a:p>
            <a:pPr marL="457200" indent="-457200" algn="l">
              <a:buFont typeface="Arial" panose="020B0604020202020204" pitchFamily="34" charset="0"/>
              <a:buChar char="•"/>
            </a:pPr>
            <a:r>
              <a:rPr lang="es-419" sz="3200" dirty="0">
                <a:latin typeface="Calibri" panose="020F0502020204030204" pitchFamily="34" charset="0"/>
                <a:cs typeface="Arial" panose="020B0604020202020204" pitchFamily="34" charset="0"/>
              </a:rPr>
              <a:t>Conclusiones</a:t>
            </a:r>
          </a:p>
        </p:txBody>
      </p:sp>
      <p:pic>
        <p:nvPicPr>
          <p:cNvPr id="12" name="Imagen 14">
            <a:extLst>
              <a:ext uri="{FF2B5EF4-FFF2-40B4-BE49-F238E27FC236}">
                <a16:creationId xmlns:a16="http://schemas.microsoft.com/office/drawing/2014/main" id="{5A404639-FFB2-46D2-ADF5-BC5468FEFDB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Tree>
    <p:extLst>
      <p:ext uri="{BB962C8B-B14F-4D97-AF65-F5344CB8AC3E}">
        <p14:creationId xmlns:p14="http://schemas.microsoft.com/office/powerpoint/2010/main" val="1061956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6" name="CuadroTexto 5">
            <a:extLst>
              <a:ext uri="{FF2B5EF4-FFF2-40B4-BE49-F238E27FC236}">
                <a16:creationId xmlns:a16="http://schemas.microsoft.com/office/drawing/2014/main" id="{0A4B3FE6-D8E1-4A7B-8ADA-154DADF2482B}"/>
              </a:ext>
            </a:extLst>
          </p:cNvPr>
          <p:cNvSpPr txBox="1"/>
          <p:nvPr/>
        </p:nvSpPr>
        <p:spPr>
          <a:xfrm>
            <a:off x="281767" y="6249923"/>
            <a:ext cx="3672408" cy="369332"/>
          </a:xfrm>
          <a:prstGeom prst="rect">
            <a:avLst/>
          </a:prstGeom>
          <a:noFill/>
        </p:spPr>
        <p:txBody>
          <a:bodyPr wrap="square" rtlCol="0">
            <a:spAutoFit/>
          </a:bodyPr>
          <a:lstStyle/>
          <a:p>
            <a:r>
              <a:rPr lang="en-US" sz="900" dirty="0">
                <a:latin typeface="Calibri" panose="020F0502020204030204" pitchFamily="34" charset="0"/>
                <a:cs typeface="Arial" panose="020B0604020202020204" pitchFamily="34" charset="0"/>
              </a:rPr>
              <a:t>[1] IEEE C37.100-1992 – IEEE Standard Definitions for Power Switchgear</a:t>
            </a:r>
            <a:r>
              <a:rPr lang="en-US" sz="900" dirty="0">
                <a:latin typeface="Arial" panose="020B0604020202020204" pitchFamily="34" charset="0"/>
                <a:cs typeface="Arial" panose="020B0604020202020204" pitchFamily="34" charset="0"/>
              </a:rPr>
              <a:t>.</a:t>
            </a:r>
          </a:p>
          <a:p>
            <a:endParaRPr lang="es-CO" sz="900" dirty="0"/>
          </a:p>
        </p:txBody>
      </p:sp>
      <p:sp>
        <p:nvSpPr>
          <p:cNvPr id="10" name="Title 1">
            <a:extLst>
              <a:ext uri="{FF2B5EF4-FFF2-40B4-BE49-F238E27FC236}">
                <a16:creationId xmlns:a16="http://schemas.microsoft.com/office/drawing/2014/main" id="{83B1E8E1-E09F-4E92-9A10-D0751D569A78}"/>
              </a:ext>
            </a:extLst>
          </p:cNvPr>
          <p:cNvSpPr txBox="1">
            <a:spLocks/>
          </p:cNvSpPr>
          <p:nvPr/>
        </p:nvSpPr>
        <p:spPr>
          <a:xfrm>
            <a:off x="-158774" y="476680"/>
            <a:ext cx="5346201" cy="641268"/>
          </a:xfrm>
          <a:prstGeom prst="rect">
            <a:avLst/>
          </a:prstGeom>
        </p:spPr>
        <p:txBody>
          <a:bodyPr>
            <a:noAutofit/>
          </a:bodyPr>
          <a:lstStyle>
            <a:lvl1pPr algn="ctr" defTabSz="990752" rtl="0" eaLnBrk="1" latinLnBrk="0" hangingPunct="1">
              <a:spcBef>
                <a:spcPct val="0"/>
              </a:spcBef>
              <a:buNone/>
              <a:defRPr sz="4767" kern="1200">
                <a:solidFill>
                  <a:schemeClr val="tx1"/>
                </a:solidFill>
                <a:latin typeface="+mj-lt"/>
                <a:ea typeface="+mj-ea"/>
                <a:cs typeface="+mj-cs"/>
              </a:defRPr>
            </a:lvl1pPr>
          </a:lstStyle>
          <a:p>
            <a:pPr marL="457200" indent="-457200">
              <a:buFont typeface="Arial" panose="020B0604020202020204" pitchFamily="34" charset="0"/>
              <a:buChar char="•"/>
            </a:pPr>
            <a:r>
              <a:rPr lang="es-419" sz="2800" b="1" dirty="0">
                <a:solidFill>
                  <a:srgbClr val="002060"/>
                </a:solidFill>
                <a:latin typeface="Calibri" panose="020F0502020204030204" pitchFamily="34" charset="0"/>
                <a:cs typeface="Arial" panose="020B0604020202020204" pitchFamily="34" charset="0"/>
              </a:rPr>
              <a:t>FUNDAMENTOS BASICOS</a:t>
            </a:r>
            <a:endParaRPr lang="en-US" sz="2800" b="1" dirty="0">
              <a:solidFill>
                <a:srgbClr val="002060"/>
              </a:solidFill>
              <a:latin typeface="Calibri" panose="020F0502020204030204" pitchFamily="34" charset="0"/>
              <a:cs typeface="Arial" panose="020B0604020202020204" pitchFamily="34" charset="0"/>
            </a:endParaRPr>
          </a:p>
        </p:txBody>
      </p:sp>
      <p:sp>
        <p:nvSpPr>
          <p:cNvPr id="11" name="Rectángulo: esquinas redondeadas 4">
            <a:extLst>
              <a:ext uri="{FF2B5EF4-FFF2-40B4-BE49-F238E27FC236}">
                <a16:creationId xmlns:a16="http://schemas.microsoft.com/office/drawing/2014/main" id="{4829E5F6-29CF-408E-891F-2D190B30A9DC}"/>
              </a:ext>
            </a:extLst>
          </p:cNvPr>
          <p:cNvSpPr txBox="1"/>
          <p:nvPr/>
        </p:nvSpPr>
        <p:spPr>
          <a:xfrm>
            <a:off x="561306" y="1544169"/>
            <a:ext cx="2606045" cy="369333"/>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b="1" kern="1200" dirty="0">
                <a:solidFill>
                  <a:schemeClr val="tx1"/>
                </a:solidFill>
              </a:rPr>
              <a:t>¿Qué es un Interruptor?</a:t>
            </a:r>
          </a:p>
        </p:txBody>
      </p:sp>
      <p:sp>
        <p:nvSpPr>
          <p:cNvPr id="12" name="Rectangle 2">
            <a:extLst>
              <a:ext uri="{FF2B5EF4-FFF2-40B4-BE49-F238E27FC236}">
                <a16:creationId xmlns:a16="http://schemas.microsoft.com/office/drawing/2014/main" id="{CE0FDF42-C7B9-45D5-A306-4FF92D91E526}"/>
              </a:ext>
            </a:extLst>
          </p:cNvPr>
          <p:cNvSpPr>
            <a:spLocks noChangeArrowheads="1"/>
          </p:cNvSpPr>
          <p:nvPr/>
        </p:nvSpPr>
        <p:spPr bwMode="auto">
          <a:xfrm>
            <a:off x="589985" y="2196977"/>
            <a:ext cx="6452042" cy="1077850"/>
          </a:xfrm>
          <a:prstGeom prst="rect">
            <a:avLst/>
          </a:prstGeom>
          <a:noFill/>
          <a:ln w="9525" algn="ctr">
            <a:solidFill>
              <a:srgbClr val="003C69"/>
            </a:solidFill>
            <a:miter lim="800000"/>
            <a:headEnd/>
            <a:tailEnd/>
          </a:ln>
          <a:effectLst/>
        </p:spPr>
        <p:txBody>
          <a:bodyPr wrap="square" lIns="92066" tIns="46033" rIns="92066" bIns="46033">
            <a:spAutoFit/>
          </a:bodyPr>
          <a:lstStyle/>
          <a:p>
            <a:pPr algn="just" defTabSz="761679"/>
            <a:r>
              <a:rPr lang="es-ES_tradnl" sz="1600" dirty="0">
                <a:latin typeface="Calibri" panose="020F0502020204030204" pitchFamily="34" charset="0"/>
                <a:cs typeface="Arial" panose="020B0604020202020204" pitchFamily="34" charset="0"/>
              </a:rPr>
              <a:t>‘’Dispositivo de maniobra capaz de interrumpir, establecer y llevar las corrientes normales del circuito y las anormales o de corto circuito durante un tiempo especifico. Desconecta automáticamente cualquier parte del sistema donde haya ocurrido una falla.’’ (IEEE Std. C37.100 1992) </a:t>
            </a:r>
          </a:p>
        </p:txBody>
      </p:sp>
      <p:pic>
        <p:nvPicPr>
          <p:cNvPr id="7" name="Imagen 6">
            <a:extLst>
              <a:ext uri="{FF2B5EF4-FFF2-40B4-BE49-F238E27FC236}">
                <a16:creationId xmlns:a16="http://schemas.microsoft.com/office/drawing/2014/main" id="{AEA11596-AC82-41B5-A7EB-C1089B60829D}"/>
              </a:ext>
            </a:extLst>
          </p:cNvPr>
          <p:cNvPicPr>
            <a:picLocks noChangeAspect="1"/>
          </p:cNvPicPr>
          <p:nvPr/>
        </p:nvPicPr>
        <p:blipFill>
          <a:blip r:embed="rId3"/>
          <a:stretch>
            <a:fillRect/>
          </a:stretch>
        </p:blipFill>
        <p:spPr>
          <a:xfrm>
            <a:off x="1137370" y="3933700"/>
            <a:ext cx="2943225" cy="1657350"/>
          </a:xfrm>
          <a:prstGeom prst="rect">
            <a:avLst/>
          </a:prstGeom>
        </p:spPr>
      </p:pic>
      <p:pic>
        <p:nvPicPr>
          <p:cNvPr id="15" name="Imagen 14">
            <a:extLst>
              <a:ext uri="{FF2B5EF4-FFF2-40B4-BE49-F238E27FC236}">
                <a16:creationId xmlns:a16="http://schemas.microsoft.com/office/drawing/2014/main" id="{10FF9404-AA94-4C83-A49D-F627E3F09FF2}"/>
              </a:ext>
            </a:extLst>
          </p:cNvPr>
          <p:cNvPicPr>
            <a:picLocks noChangeAspect="1"/>
          </p:cNvPicPr>
          <p:nvPr/>
        </p:nvPicPr>
        <p:blipFill>
          <a:blip r:embed="rId4"/>
          <a:stretch>
            <a:fillRect/>
          </a:stretch>
        </p:blipFill>
        <p:spPr>
          <a:xfrm>
            <a:off x="7257297" y="2196977"/>
            <a:ext cx="2090372" cy="3313043"/>
          </a:xfrm>
          <a:prstGeom prst="rect">
            <a:avLst/>
          </a:prstGeom>
        </p:spPr>
      </p:pic>
    </p:spTree>
    <p:extLst>
      <p:ext uri="{BB962C8B-B14F-4D97-AF65-F5344CB8AC3E}">
        <p14:creationId xmlns:p14="http://schemas.microsoft.com/office/powerpoint/2010/main" val="24029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4" name="Marcador de número de diapositiva 3"/>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9" name="Grupo 8">
            <a:extLst>
              <a:ext uri="{FF2B5EF4-FFF2-40B4-BE49-F238E27FC236}">
                <a16:creationId xmlns:a16="http://schemas.microsoft.com/office/drawing/2014/main" id="{9A1AADB6-F558-4262-B95C-9C7BF9C2DE24}"/>
              </a:ext>
            </a:extLst>
          </p:cNvPr>
          <p:cNvGrpSpPr/>
          <p:nvPr/>
        </p:nvGrpSpPr>
        <p:grpSpPr>
          <a:xfrm>
            <a:off x="1705054" y="827411"/>
            <a:ext cx="6065431" cy="531935"/>
            <a:chOff x="-27898" y="7790"/>
            <a:chExt cx="7763248" cy="815490"/>
          </a:xfrm>
          <a:scene3d>
            <a:camera prst="orthographicFront"/>
            <a:lightRig rig="flat" dir="t"/>
          </a:scene3d>
        </p:grpSpPr>
        <p:sp>
          <p:nvSpPr>
            <p:cNvPr id="10" name="Rectángulo: esquinas redondeadas 9">
              <a:extLst>
                <a:ext uri="{FF2B5EF4-FFF2-40B4-BE49-F238E27FC236}">
                  <a16:creationId xmlns:a16="http://schemas.microsoft.com/office/drawing/2014/main" id="{36798648-2E56-420C-A563-4A455B918476}"/>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2" name="Rectángulo: esquinas redondeadas 4">
              <a:extLst>
                <a:ext uri="{FF2B5EF4-FFF2-40B4-BE49-F238E27FC236}">
                  <a16:creationId xmlns:a16="http://schemas.microsoft.com/office/drawing/2014/main" id="{BBE3621D-C005-4984-B0A6-C5FAA4264CE5}"/>
                </a:ext>
              </a:extLst>
            </p:cNvPr>
            <p:cNvSpPr txBox="1"/>
            <p:nvPr/>
          </p:nvSpPr>
          <p:spPr>
            <a:xfrm>
              <a:off x="-27898" y="7790"/>
              <a:ext cx="7655732"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kern="1200" dirty="0">
                  <a:solidFill>
                    <a:schemeClr val="tx1"/>
                  </a:solidFill>
                </a:rPr>
                <a:t>Clasificación principal de Interruptores</a:t>
              </a:r>
            </a:p>
          </p:txBody>
        </p:sp>
      </p:grpSp>
      <p:sp>
        <p:nvSpPr>
          <p:cNvPr id="13" name="CuadroTexto 12">
            <a:extLst>
              <a:ext uri="{FF2B5EF4-FFF2-40B4-BE49-F238E27FC236}">
                <a16:creationId xmlns:a16="http://schemas.microsoft.com/office/drawing/2014/main" id="{CD7B5B8C-1FE5-4E37-95DF-0FA851566016}"/>
              </a:ext>
            </a:extLst>
          </p:cNvPr>
          <p:cNvSpPr txBox="1"/>
          <p:nvPr/>
        </p:nvSpPr>
        <p:spPr>
          <a:xfrm>
            <a:off x="273274" y="2204864"/>
            <a:ext cx="5677584" cy="3077766"/>
          </a:xfrm>
          <a:prstGeom prst="rect">
            <a:avLst/>
          </a:prstGeom>
          <a:noFill/>
        </p:spPr>
        <p:txBody>
          <a:bodyPr wrap="square" rtlCol="0">
            <a:spAutoFit/>
          </a:bodyPr>
          <a:lstStyle/>
          <a:p>
            <a:pPr marL="285750" indent="-285750">
              <a:buFont typeface="Wingdings" panose="05000000000000000000" pitchFamily="2" charset="2"/>
              <a:buChar char="v"/>
            </a:pPr>
            <a:r>
              <a:rPr lang="es-CO" sz="2800" dirty="0"/>
              <a:t>Nivel de Tensión.</a:t>
            </a:r>
          </a:p>
          <a:p>
            <a:pPr marL="285750" indent="-285750">
              <a:buFont typeface="Wingdings" panose="05000000000000000000" pitchFamily="2" charset="2"/>
              <a:buChar char="v"/>
            </a:pPr>
            <a:r>
              <a:rPr lang="es-CO" sz="2800" dirty="0"/>
              <a:t>Sitio de Instalación.</a:t>
            </a:r>
          </a:p>
          <a:p>
            <a:pPr marL="571500" indent="-571500">
              <a:buFont typeface="Wingdings" panose="05000000000000000000" pitchFamily="2" charset="2"/>
              <a:buChar char="ü"/>
            </a:pPr>
            <a:r>
              <a:rPr lang="es-CO" sz="2800" dirty="0"/>
              <a:t>Diseño externo.</a:t>
            </a:r>
          </a:p>
          <a:p>
            <a:pPr marL="571500" indent="-571500">
              <a:buFont typeface="Wingdings" panose="05000000000000000000" pitchFamily="2" charset="2"/>
              <a:buChar char="ü"/>
            </a:pPr>
            <a:r>
              <a:rPr lang="es-CO" sz="2800" dirty="0"/>
              <a:t>Mecanismo de operación.</a:t>
            </a:r>
          </a:p>
          <a:p>
            <a:pPr marL="571500" indent="-571500">
              <a:buFont typeface="Wingdings" panose="05000000000000000000" pitchFamily="2" charset="2"/>
              <a:buChar char="ü"/>
            </a:pPr>
            <a:r>
              <a:rPr lang="es-CO" sz="2800" dirty="0"/>
              <a:t>Medio de Extinción.</a:t>
            </a:r>
          </a:p>
          <a:p>
            <a:endParaRPr lang="es-CO" sz="3600" dirty="0"/>
          </a:p>
          <a:p>
            <a:pPr marL="285750" indent="-285750">
              <a:buFont typeface="Wingdings" panose="05000000000000000000" pitchFamily="2" charset="2"/>
              <a:buChar char="v"/>
            </a:pPr>
            <a:endParaRPr lang="es-CO" dirty="0"/>
          </a:p>
        </p:txBody>
      </p:sp>
      <p:sp>
        <p:nvSpPr>
          <p:cNvPr id="14" name="Rectángulo 13">
            <a:extLst>
              <a:ext uri="{FF2B5EF4-FFF2-40B4-BE49-F238E27FC236}">
                <a16:creationId xmlns:a16="http://schemas.microsoft.com/office/drawing/2014/main" id="{8DD74EA0-ED6E-4C3E-9852-8CF9F6A7D10C}"/>
              </a:ext>
            </a:extLst>
          </p:cNvPr>
          <p:cNvSpPr/>
          <p:nvPr/>
        </p:nvSpPr>
        <p:spPr>
          <a:xfrm>
            <a:off x="345282" y="3088484"/>
            <a:ext cx="4392488" cy="1348628"/>
          </a:xfrm>
          <a:prstGeom prst="rect">
            <a:avLst/>
          </a:prstGeom>
          <a:no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5" name="Imagen 14">
            <a:extLst>
              <a:ext uri="{FF2B5EF4-FFF2-40B4-BE49-F238E27FC236}">
                <a16:creationId xmlns:a16="http://schemas.microsoft.com/office/drawing/2014/main" id="{55CF7051-B687-4A7E-A2B2-899EEFAD5FF7}"/>
              </a:ext>
            </a:extLst>
          </p:cNvPr>
          <p:cNvPicPr>
            <a:picLocks noChangeAspect="1"/>
          </p:cNvPicPr>
          <p:nvPr/>
        </p:nvPicPr>
        <p:blipFill>
          <a:blip r:embed="rId3"/>
          <a:stretch>
            <a:fillRect/>
          </a:stretch>
        </p:blipFill>
        <p:spPr>
          <a:xfrm>
            <a:off x="5309552" y="1890117"/>
            <a:ext cx="4252754" cy="3077766"/>
          </a:xfrm>
          <a:prstGeom prst="rect">
            <a:avLst/>
          </a:prstGeom>
          <a:ln>
            <a:solidFill>
              <a:schemeClr val="tx1"/>
            </a:solidFill>
          </a:ln>
        </p:spPr>
      </p:pic>
      <p:sp>
        <p:nvSpPr>
          <p:cNvPr id="16" name="Rectangle 7">
            <a:extLst>
              <a:ext uri="{FF2B5EF4-FFF2-40B4-BE49-F238E27FC236}">
                <a16:creationId xmlns:a16="http://schemas.microsoft.com/office/drawing/2014/main" id="{F753769B-8F51-4ADA-B72F-3420EB8B933D}"/>
              </a:ext>
            </a:extLst>
          </p:cNvPr>
          <p:cNvSpPr/>
          <p:nvPr/>
        </p:nvSpPr>
        <p:spPr>
          <a:xfrm>
            <a:off x="345282" y="6021288"/>
            <a:ext cx="4608512" cy="578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Calibri" panose="020F0502020204030204" pitchFamily="34" charset="0"/>
                <a:cs typeface="Arial" panose="020B0604020202020204" pitchFamily="34" charset="0"/>
              </a:rPr>
              <a:t>[2].</a:t>
            </a:r>
            <a:r>
              <a:rPr lang="en-US" sz="1000" dirty="0" err="1">
                <a:solidFill>
                  <a:schemeClr val="tx1"/>
                </a:solidFill>
                <a:latin typeface="Calibri" panose="020F0502020204030204" pitchFamily="34" charset="0"/>
                <a:cs typeface="Arial" panose="020B0604020202020204" pitchFamily="34" charset="0"/>
              </a:rPr>
              <a:t>Subestaciones</a:t>
            </a:r>
            <a:r>
              <a:rPr lang="en-US" sz="1000" dirty="0">
                <a:solidFill>
                  <a:schemeClr val="tx1"/>
                </a:solidFill>
                <a:latin typeface="Calibri" panose="020F0502020204030204" pitchFamily="34" charset="0"/>
                <a:cs typeface="Arial" panose="020B0604020202020204" pitchFamily="34" charset="0"/>
              </a:rPr>
              <a:t> de Alta y Extra Alta Tension, Mejia Villegas S.A., Segunda Edicion</a:t>
            </a:r>
            <a:r>
              <a:rPr lang="en-US" sz="1400" dirty="0">
                <a:solidFill>
                  <a:schemeClr val="tx1"/>
                </a:solidFill>
                <a:latin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662745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259E134F-C89E-4C0B-8CBA-9F9F75A40085}" type="slidenum">
              <a:rPr lang="en-GB" smtClean="0">
                <a:solidFill>
                  <a:srgbClr val="F96207"/>
                </a:solidFill>
              </a:rPr>
              <a:pPr>
                <a:defRPr/>
              </a:pPr>
              <a:t>6</a:t>
            </a:fld>
            <a:endParaRPr lang="en-GB" dirty="0">
              <a:solidFill>
                <a:srgbClr val="F96207"/>
              </a:solidFill>
            </a:endParaRPr>
          </a:p>
        </p:txBody>
      </p:sp>
      <p:pic>
        <p:nvPicPr>
          <p:cNvPr id="15" name="Imagen 14">
            <a:extLst>
              <a:ext uri="{FF2B5EF4-FFF2-40B4-BE49-F238E27FC236}">
                <a16:creationId xmlns:a16="http://schemas.microsoft.com/office/drawing/2014/main" id="{4618583D-DEB5-4C4E-8EE9-75F7AC653A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16" name="Rectángulo: esquinas redondeadas 4">
            <a:extLst>
              <a:ext uri="{FF2B5EF4-FFF2-40B4-BE49-F238E27FC236}">
                <a16:creationId xmlns:a16="http://schemas.microsoft.com/office/drawing/2014/main" id="{01C2E5EC-13B4-4513-A806-D453019F1C10}"/>
              </a:ext>
            </a:extLst>
          </p:cNvPr>
          <p:cNvSpPr txBox="1"/>
          <p:nvPr/>
        </p:nvSpPr>
        <p:spPr>
          <a:xfrm>
            <a:off x="540109" y="1169030"/>
            <a:ext cx="3837621"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kern="1200" dirty="0">
                <a:solidFill>
                  <a:schemeClr val="tx1"/>
                </a:solidFill>
              </a:rPr>
              <a:t>Según el diseño externo</a:t>
            </a:r>
          </a:p>
        </p:txBody>
      </p:sp>
      <p:pic>
        <p:nvPicPr>
          <p:cNvPr id="17" name="Imagen 16">
            <a:extLst>
              <a:ext uri="{FF2B5EF4-FFF2-40B4-BE49-F238E27FC236}">
                <a16:creationId xmlns:a16="http://schemas.microsoft.com/office/drawing/2014/main" id="{404E3FD2-57DD-492F-BF9E-E77FF206CED8}"/>
              </a:ext>
            </a:extLst>
          </p:cNvPr>
          <p:cNvPicPr>
            <a:picLocks noChangeAspect="1"/>
          </p:cNvPicPr>
          <p:nvPr/>
        </p:nvPicPr>
        <p:blipFill>
          <a:blip r:embed="rId3"/>
          <a:stretch>
            <a:fillRect/>
          </a:stretch>
        </p:blipFill>
        <p:spPr>
          <a:xfrm>
            <a:off x="540492" y="2720141"/>
            <a:ext cx="3347552" cy="2680187"/>
          </a:xfrm>
          <a:prstGeom prst="rect">
            <a:avLst/>
          </a:prstGeom>
          <a:ln>
            <a:noFill/>
          </a:ln>
          <a:effectLst>
            <a:softEdge rad="112500"/>
          </a:effectLst>
        </p:spPr>
      </p:pic>
      <p:sp>
        <p:nvSpPr>
          <p:cNvPr id="25" name="CuadroTexto 24">
            <a:extLst>
              <a:ext uri="{FF2B5EF4-FFF2-40B4-BE49-F238E27FC236}">
                <a16:creationId xmlns:a16="http://schemas.microsoft.com/office/drawing/2014/main" id="{CE6A3838-5421-4891-A20A-68FF2A2EF09A}"/>
              </a:ext>
            </a:extLst>
          </p:cNvPr>
          <p:cNvSpPr txBox="1"/>
          <p:nvPr/>
        </p:nvSpPr>
        <p:spPr>
          <a:xfrm>
            <a:off x="540109" y="2195572"/>
            <a:ext cx="2973525" cy="369332"/>
          </a:xfrm>
          <a:prstGeom prst="rect">
            <a:avLst/>
          </a:prstGeom>
          <a:noFill/>
        </p:spPr>
        <p:txBody>
          <a:bodyPr wrap="square" rtlCol="0">
            <a:spAutoFit/>
          </a:bodyPr>
          <a:lstStyle/>
          <a:p>
            <a:pPr algn="ctr"/>
            <a:r>
              <a:rPr lang="es-CO" b="1" dirty="0"/>
              <a:t>Interruptor de tanque vivo</a:t>
            </a:r>
          </a:p>
        </p:txBody>
      </p:sp>
      <p:pic>
        <p:nvPicPr>
          <p:cNvPr id="26" name="Picture 2">
            <a:extLst>
              <a:ext uri="{FF2B5EF4-FFF2-40B4-BE49-F238E27FC236}">
                <a16:creationId xmlns:a16="http://schemas.microsoft.com/office/drawing/2014/main" id="{4CCE5FF5-A479-4604-8CDA-0E3304A8CB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6188" y="2602507"/>
            <a:ext cx="3347552" cy="2846508"/>
          </a:xfrm>
          <a:prstGeom prst="rect">
            <a:avLst/>
          </a:prstGeom>
          <a:ln>
            <a:noFill/>
          </a:ln>
          <a:effectLst>
            <a:softEdge rad="112500"/>
          </a:effectLst>
        </p:spPr>
      </p:pic>
      <p:sp>
        <p:nvSpPr>
          <p:cNvPr id="27" name="CuadroTexto 26">
            <a:extLst>
              <a:ext uri="{FF2B5EF4-FFF2-40B4-BE49-F238E27FC236}">
                <a16:creationId xmlns:a16="http://schemas.microsoft.com/office/drawing/2014/main" id="{AE0D5926-9221-434F-921B-43CC80F9E66B}"/>
              </a:ext>
            </a:extLst>
          </p:cNvPr>
          <p:cNvSpPr txBox="1"/>
          <p:nvPr/>
        </p:nvSpPr>
        <p:spPr>
          <a:xfrm>
            <a:off x="5891517" y="2123564"/>
            <a:ext cx="3122223" cy="369332"/>
          </a:xfrm>
          <a:prstGeom prst="rect">
            <a:avLst/>
          </a:prstGeom>
          <a:noFill/>
        </p:spPr>
        <p:txBody>
          <a:bodyPr wrap="square" rtlCol="0">
            <a:spAutoFit/>
          </a:bodyPr>
          <a:lstStyle/>
          <a:p>
            <a:r>
              <a:rPr lang="es-CO" b="1" dirty="0"/>
              <a:t>Interruptor de tanque muerto</a:t>
            </a:r>
          </a:p>
        </p:txBody>
      </p:sp>
    </p:spTree>
    <p:extLst>
      <p:ext uri="{BB962C8B-B14F-4D97-AF65-F5344CB8AC3E}">
        <p14:creationId xmlns:p14="http://schemas.microsoft.com/office/powerpoint/2010/main" val="1896971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259E134F-C89E-4C0B-8CBA-9F9F75A40085}" type="slidenum">
              <a:rPr lang="en-GB" smtClean="0">
                <a:solidFill>
                  <a:srgbClr val="F96207"/>
                </a:solidFill>
              </a:rPr>
              <a:pPr>
                <a:defRPr/>
              </a:pPr>
              <a:t>7</a:t>
            </a:fld>
            <a:endParaRPr lang="en-GB" dirty="0">
              <a:solidFill>
                <a:srgbClr val="F96207"/>
              </a:solidFill>
            </a:endParaRPr>
          </a:p>
        </p:txBody>
      </p:sp>
      <p:pic>
        <p:nvPicPr>
          <p:cNvPr id="15" name="Imagen 14">
            <a:extLst>
              <a:ext uri="{FF2B5EF4-FFF2-40B4-BE49-F238E27FC236}">
                <a16:creationId xmlns:a16="http://schemas.microsoft.com/office/drawing/2014/main" id="{EA02D2DB-725B-4790-9305-FC1F615AB9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16" name="Rectángulo: esquinas redondeadas 4">
            <a:extLst>
              <a:ext uri="{FF2B5EF4-FFF2-40B4-BE49-F238E27FC236}">
                <a16:creationId xmlns:a16="http://schemas.microsoft.com/office/drawing/2014/main" id="{2C52B6DB-433A-4155-A685-F789A1D39370}"/>
              </a:ext>
            </a:extLst>
          </p:cNvPr>
          <p:cNvSpPr txBox="1"/>
          <p:nvPr/>
        </p:nvSpPr>
        <p:spPr>
          <a:xfrm>
            <a:off x="540109" y="1169030"/>
            <a:ext cx="4239749"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Mecanismos de operación </a:t>
            </a:r>
            <a:endParaRPr lang="es-CO" sz="2800" b="1" kern="1200" dirty="0">
              <a:solidFill>
                <a:schemeClr val="tx1"/>
              </a:solidFill>
            </a:endParaRPr>
          </a:p>
        </p:txBody>
      </p:sp>
      <p:pic>
        <p:nvPicPr>
          <p:cNvPr id="17" name="Imagen 16">
            <a:extLst>
              <a:ext uri="{FF2B5EF4-FFF2-40B4-BE49-F238E27FC236}">
                <a16:creationId xmlns:a16="http://schemas.microsoft.com/office/drawing/2014/main" id="{DF43CA25-0964-4BC6-8329-D193385B98B6}"/>
              </a:ext>
            </a:extLst>
          </p:cNvPr>
          <p:cNvPicPr>
            <a:picLocks noChangeAspect="1"/>
          </p:cNvPicPr>
          <p:nvPr/>
        </p:nvPicPr>
        <p:blipFill>
          <a:blip r:embed="rId3"/>
          <a:stretch>
            <a:fillRect/>
          </a:stretch>
        </p:blipFill>
        <p:spPr>
          <a:xfrm>
            <a:off x="752697" y="2843228"/>
            <a:ext cx="3139146" cy="2456723"/>
          </a:xfrm>
          <a:prstGeom prst="rect">
            <a:avLst/>
          </a:prstGeom>
        </p:spPr>
      </p:pic>
      <p:pic>
        <p:nvPicPr>
          <p:cNvPr id="25" name="Imagen 24">
            <a:extLst>
              <a:ext uri="{FF2B5EF4-FFF2-40B4-BE49-F238E27FC236}">
                <a16:creationId xmlns:a16="http://schemas.microsoft.com/office/drawing/2014/main" id="{ED280533-8EF0-4D17-815A-BE70DF1A9C3E}"/>
              </a:ext>
            </a:extLst>
          </p:cNvPr>
          <p:cNvPicPr>
            <a:picLocks noChangeAspect="1"/>
          </p:cNvPicPr>
          <p:nvPr/>
        </p:nvPicPr>
        <p:blipFill>
          <a:blip r:embed="rId4"/>
          <a:stretch>
            <a:fillRect/>
          </a:stretch>
        </p:blipFill>
        <p:spPr>
          <a:xfrm>
            <a:off x="5554648" y="2786411"/>
            <a:ext cx="3464239" cy="2589771"/>
          </a:xfrm>
          <a:prstGeom prst="rect">
            <a:avLst/>
          </a:prstGeom>
        </p:spPr>
      </p:pic>
      <p:sp>
        <p:nvSpPr>
          <p:cNvPr id="26" name="CuadroTexto 25">
            <a:extLst>
              <a:ext uri="{FF2B5EF4-FFF2-40B4-BE49-F238E27FC236}">
                <a16:creationId xmlns:a16="http://schemas.microsoft.com/office/drawing/2014/main" id="{1548F0F2-71E9-4D4D-95B2-8A1D5BCAF5DC}"/>
              </a:ext>
            </a:extLst>
          </p:cNvPr>
          <p:cNvSpPr txBox="1"/>
          <p:nvPr/>
        </p:nvSpPr>
        <p:spPr>
          <a:xfrm>
            <a:off x="-374798" y="2324746"/>
            <a:ext cx="4239749" cy="461665"/>
          </a:xfrm>
          <a:prstGeom prst="rect">
            <a:avLst/>
          </a:prstGeom>
          <a:noFill/>
        </p:spPr>
        <p:txBody>
          <a:bodyPr wrap="square" rtlCol="0">
            <a:spAutoFit/>
          </a:bodyPr>
          <a:lstStyle/>
          <a:p>
            <a:r>
              <a:rPr lang="es-CO" sz="2400" b="1" dirty="0"/>
              <a:t>                   Resortes o muelle</a:t>
            </a:r>
          </a:p>
        </p:txBody>
      </p:sp>
      <p:sp>
        <p:nvSpPr>
          <p:cNvPr id="27" name="CuadroTexto 26">
            <a:extLst>
              <a:ext uri="{FF2B5EF4-FFF2-40B4-BE49-F238E27FC236}">
                <a16:creationId xmlns:a16="http://schemas.microsoft.com/office/drawing/2014/main" id="{DC05C88B-C408-45AC-957C-FE0D8FA9506F}"/>
              </a:ext>
            </a:extLst>
          </p:cNvPr>
          <p:cNvSpPr txBox="1"/>
          <p:nvPr/>
        </p:nvSpPr>
        <p:spPr>
          <a:xfrm>
            <a:off x="6440083" y="1877923"/>
            <a:ext cx="2762183" cy="830997"/>
          </a:xfrm>
          <a:prstGeom prst="rect">
            <a:avLst/>
          </a:prstGeom>
          <a:noFill/>
        </p:spPr>
        <p:txBody>
          <a:bodyPr wrap="square" rtlCol="0">
            <a:spAutoFit/>
          </a:bodyPr>
          <a:lstStyle/>
          <a:p>
            <a:r>
              <a:rPr lang="es-CO" sz="2400" b="1" dirty="0"/>
              <a:t>                   Hidráulico </a:t>
            </a:r>
          </a:p>
        </p:txBody>
      </p:sp>
      <p:sp>
        <p:nvSpPr>
          <p:cNvPr id="28" name="Rectangle 7">
            <a:extLst>
              <a:ext uri="{FF2B5EF4-FFF2-40B4-BE49-F238E27FC236}">
                <a16:creationId xmlns:a16="http://schemas.microsoft.com/office/drawing/2014/main" id="{4ED742A6-E97B-414A-9420-D9F75A2DE054}"/>
              </a:ext>
            </a:extLst>
          </p:cNvPr>
          <p:cNvSpPr/>
          <p:nvPr/>
        </p:nvSpPr>
        <p:spPr>
          <a:xfrm>
            <a:off x="0" y="6259810"/>
            <a:ext cx="7258050" cy="461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Calibri" panose="020F0502020204030204" pitchFamily="34" charset="0"/>
                <a:cs typeface="Arial" panose="020B0604020202020204" pitchFamily="34" charset="0"/>
              </a:rPr>
              <a:t>[3] </a:t>
            </a:r>
            <a:r>
              <a:rPr lang="en-US" sz="1000" dirty="0" err="1">
                <a:solidFill>
                  <a:schemeClr val="tx1"/>
                </a:solidFill>
                <a:latin typeface="Calibri" panose="020F0502020204030204" pitchFamily="34" charset="0"/>
                <a:cs typeface="Arial" panose="020B0604020202020204" pitchFamily="34" charset="0"/>
              </a:rPr>
              <a:t>Seminario</a:t>
            </a:r>
            <a:r>
              <a:rPr lang="en-US" sz="1000" dirty="0">
                <a:solidFill>
                  <a:schemeClr val="tx1"/>
                </a:solidFill>
                <a:latin typeface="Calibri" panose="020F0502020204030204" pitchFamily="34" charset="0"/>
                <a:cs typeface="Arial" panose="020B0604020202020204" pitchFamily="34" charset="0"/>
              </a:rPr>
              <a:t> de </a:t>
            </a:r>
            <a:r>
              <a:rPr lang="en-US" sz="1000" dirty="0" err="1">
                <a:solidFill>
                  <a:schemeClr val="tx1"/>
                </a:solidFill>
                <a:latin typeface="Calibri" panose="020F0502020204030204" pitchFamily="34" charset="0"/>
                <a:cs typeface="Arial" panose="020B0604020202020204" pitchFamily="34" charset="0"/>
              </a:rPr>
              <a:t>pruebas</a:t>
            </a:r>
            <a:r>
              <a:rPr lang="en-US" sz="1000" dirty="0">
                <a:solidFill>
                  <a:schemeClr val="tx1"/>
                </a:solidFill>
                <a:latin typeface="Calibri" panose="020F0502020204030204" pitchFamily="34" charset="0"/>
                <a:cs typeface="Arial" panose="020B0604020202020204" pitchFamily="34" charset="0"/>
              </a:rPr>
              <a:t> no </a:t>
            </a:r>
            <a:r>
              <a:rPr lang="en-US" sz="1000" dirty="0" err="1">
                <a:solidFill>
                  <a:schemeClr val="tx1"/>
                </a:solidFill>
                <a:latin typeface="Calibri" panose="020F0502020204030204" pitchFamily="34" charset="0"/>
                <a:cs typeface="Arial" panose="020B0604020202020204" pitchFamily="34" charset="0"/>
              </a:rPr>
              <a:t>invasivas</a:t>
            </a:r>
            <a:r>
              <a:rPr lang="en-US" sz="1000" dirty="0">
                <a:solidFill>
                  <a:schemeClr val="tx1"/>
                </a:solidFill>
                <a:latin typeface="Calibri" panose="020F0502020204030204" pitchFamily="34" charset="0"/>
                <a:cs typeface="Arial" panose="020B0604020202020204" pitchFamily="34" charset="0"/>
              </a:rPr>
              <a:t> a Interruptores de </a:t>
            </a:r>
            <a:r>
              <a:rPr lang="en-US" sz="1000" dirty="0" err="1">
                <a:solidFill>
                  <a:schemeClr val="tx1"/>
                </a:solidFill>
                <a:latin typeface="Calibri" panose="020F0502020204030204" pitchFamily="34" charset="0"/>
                <a:cs typeface="Arial" panose="020B0604020202020204" pitchFamily="34" charset="0"/>
              </a:rPr>
              <a:t>Potencia</a:t>
            </a:r>
            <a:r>
              <a:rPr lang="en-US" sz="1000" dirty="0">
                <a:solidFill>
                  <a:schemeClr val="tx1"/>
                </a:solidFill>
                <a:latin typeface="Calibri" panose="020F0502020204030204" pitchFamily="34" charset="0"/>
                <a:cs typeface="Arial" panose="020B0604020202020204" pitchFamily="34" charset="0"/>
              </a:rPr>
              <a:t> </a:t>
            </a:r>
            <a:r>
              <a:rPr lang="en-US" sz="1000" dirty="0" err="1">
                <a:solidFill>
                  <a:schemeClr val="tx1"/>
                </a:solidFill>
                <a:latin typeface="Calibri" panose="020F0502020204030204" pitchFamily="34" charset="0"/>
                <a:cs typeface="Arial" panose="020B0604020202020204" pitchFamily="34" charset="0"/>
              </a:rPr>
              <a:t>en</a:t>
            </a:r>
            <a:r>
              <a:rPr lang="en-US" sz="1000" dirty="0">
                <a:solidFill>
                  <a:schemeClr val="tx1"/>
                </a:solidFill>
                <a:latin typeface="Calibri" panose="020F0502020204030204" pitchFamily="34" charset="0"/>
                <a:cs typeface="Arial" panose="020B0604020202020204" pitchFamily="34" charset="0"/>
              </a:rPr>
              <a:t> SF6, Alexander Herrera, OMICRON electronics Deutschland, 2017</a:t>
            </a:r>
            <a:r>
              <a:rPr lang="en-US" sz="1400" dirty="0">
                <a:solidFill>
                  <a:schemeClr val="tx1"/>
                </a:solidFill>
                <a:latin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931781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259E134F-C89E-4C0B-8CBA-9F9F75A40085}" type="slidenum">
              <a:rPr lang="en-GB" smtClean="0">
                <a:solidFill>
                  <a:srgbClr val="F96207"/>
                </a:solidFill>
              </a:rPr>
              <a:pPr>
                <a:defRPr/>
              </a:pPr>
              <a:t>8</a:t>
            </a:fld>
            <a:endParaRPr lang="en-GB" dirty="0">
              <a:solidFill>
                <a:srgbClr val="F96207"/>
              </a:solidFill>
            </a:endParaRPr>
          </a:p>
        </p:txBody>
      </p:sp>
      <p:sp>
        <p:nvSpPr>
          <p:cNvPr id="15" name="Rectángulo: esquinas redondeadas 4">
            <a:extLst>
              <a:ext uri="{FF2B5EF4-FFF2-40B4-BE49-F238E27FC236}">
                <a16:creationId xmlns:a16="http://schemas.microsoft.com/office/drawing/2014/main" id="{B6BFF276-7B3E-48F3-A78E-B50A757614FC}"/>
              </a:ext>
            </a:extLst>
          </p:cNvPr>
          <p:cNvSpPr txBox="1"/>
          <p:nvPr/>
        </p:nvSpPr>
        <p:spPr>
          <a:xfrm>
            <a:off x="381286" y="973346"/>
            <a:ext cx="4680520"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kern="1200" dirty="0">
                <a:solidFill>
                  <a:schemeClr val="tx1"/>
                </a:solidFill>
              </a:rPr>
              <a:t>Según el medio de extinción </a:t>
            </a:r>
          </a:p>
        </p:txBody>
      </p:sp>
      <p:pic>
        <p:nvPicPr>
          <p:cNvPr id="16" name="Imagen 15">
            <a:extLst>
              <a:ext uri="{FF2B5EF4-FFF2-40B4-BE49-F238E27FC236}">
                <a16:creationId xmlns:a16="http://schemas.microsoft.com/office/drawing/2014/main" id="{68595C4A-74E2-4B88-B118-B835B9B8468F}"/>
              </a:ext>
            </a:extLst>
          </p:cNvPr>
          <p:cNvPicPr>
            <a:picLocks noChangeAspect="1"/>
          </p:cNvPicPr>
          <p:nvPr/>
        </p:nvPicPr>
        <p:blipFill>
          <a:blip r:embed="rId2"/>
          <a:stretch>
            <a:fillRect/>
          </a:stretch>
        </p:blipFill>
        <p:spPr>
          <a:xfrm>
            <a:off x="849338" y="3182448"/>
            <a:ext cx="1872208" cy="2622816"/>
          </a:xfrm>
          <a:prstGeom prst="rect">
            <a:avLst/>
          </a:prstGeom>
        </p:spPr>
      </p:pic>
      <p:pic>
        <p:nvPicPr>
          <p:cNvPr id="17" name="Imagen 16">
            <a:extLst>
              <a:ext uri="{FF2B5EF4-FFF2-40B4-BE49-F238E27FC236}">
                <a16:creationId xmlns:a16="http://schemas.microsoft.com/office/drawing/2014/main" id="{072CE12E-1D96-4549-85D9-9E4DA87ED1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pic>
        <p:nvPicPr>
          <p:cNvPr id="25" name="Imagen 24">
            <a:extLst>
              <a:ext uri="{FF2B5EF4-FFF2-40B4-BE49-F238E27FC236}">
                <a16:creationId xmlns:a16="http://schemas.microsoft.com/office/drawing/2014/main" id="{72E1C57D-913B-4139-BB58-C556D915B430}"/>
              </a:ext>
            </a:extLst>
          </p:cNvPr>
          <p:cNvPicPr>
            <a:picLocks noChangeAspect="1"/>
          </p:cNvPicPr>
          <p:nvPr/>
        </p:nvPicPr>
        <p:blipFill>
          <a:blip r:embed="rId4"/>
          <a:stretch>
            <a:fillRect/>
          </a:stretch>
        </p:blipFill>
        <p:spPr>
          <a:xfrm>
            <a:off x="4393415" y="3429000"/>
            <a:ext cx="2311771" cy="2455654"/>
          </a:xfrm>
          <a:prstGeom prst="rect">
            <a:avLst/>
          </a:prstGeom>
        </p:spPr>
      </p:pic>
      <p:pic>
        <p:nvPicPr>
          <p:cNvPr id="26" name="Imagen 25">
            <a:extLst>
              <a:ext uri="{FF2B5EF4-FFF2-40B4-BE49-F238E27FC236}">
                <a16:creationId xmlns:a16="http://schemas.microsoft.com/office/drawing/2014/main" id="{CC8E2388-57B1-46F2-BB43-180AC13B83EA}"/>
              </a:ext>
            </a:extLst>
          </p:cNvPr>
          <p:cNvPicPr>
            <a:picLocks noChangeAspect="1"/>
          </p:cNvPicPr>
          <p:nvPr/>
        </p:nvPicPr>
        <p:blipFill>
          <a:blip r:embed="rId5"/>
          <a:stretch>
            <a:fillRect/>
          </a:stretch>
        </p:blipFill>
        <p:spPr>
          <a:xfrm>
            <a:off x="6681986" y="3429000"/>
            <a:ext cx="2485018" cy="2017193"/>
          </a:xfrm>
          <a:prstGeom prst="rect">
            <a:avLst/>
          </a:prstGeom>
        </p:spPr>
      </p:pic>
      <p:sp>
        <p:nvSpPr>
          <p:cNvPr id="27" name="CuadroTexto 26">
            <a:extLst>
              <a:ext uri="{FF2B5EF4-FFF2-40B4-BE49-F238E27FC236}">
                <a16:creationId xmlns:a16="http://schemas.microsoft.com/office/drawing/2014/main" id="{1317513B-F5CF-4568-8624-225F8F9E0189}"/>
              </a:ext>
            </a:extLst>
          </p:cNvPr>
          <p:cNvSpPr txBox="1"/>
          <p:nvPr/>
        </p:nvSpPr>
        <p:spPr>
          <a:xfrm>
            <a:off x="-590822" y="2463279"/>
            <a:ext cx="4120667" cy="461665"/>
          </a:xfrm>
          <a:prstGeom prst="rect">
            <a:avLst/>
          </a:prstGeom>
          <a:noFill/>
        </p:spPr>
        <p:txBody>
          <a:bodyPr wrap="square" rtlCol="0">
            <a:spAutoFit/>
          </a:bodyPr>
          <a:lstStyle/>
          <a:p>
            <a:r>
              <a:rPr lang="es-CO" sz="2400" b="1" dirty="0"/>
              <a:t>               Interruptores en aceite</a:t>
            </a:r>
          </a:p>
        </p:txBody>
      </p:sp>
      <p:sp>
        <p:nvSpPr>
          <p:cNvPr id="28" name="CuadroTexto 27">
            <a:extLst>
              <a:ext uri="{FF2B5EF4-FFF2-40B4-BE49-F238E27FC236}">
                <a16:creationId xmlns:a16="http://schemas.microsoft.com/office/drawing/2014/main" id="{C19E2EF3-F433-44FA-A2DC-B70570AAF6C7}"/>
              </a:ext>
            </a:extLst>
          </p:cNvPr>
          <p:cNvSpPr txBox="1"/>
          <p:nvPr/>
        </p:nvSpPr>
        <p:spPr>
          <a:xfrm>
            <a:off x="4737771" y="2288009"/>
            <a:ext cx="4120667" cy="461665"/>
          </a:xfrm>
          <a:prstGeom prst="rect">
            <a:avLst/>
          </a:prstGeom>
          <a:noFill/>
        </p:spPr>
        <p:txBody>
          <a:bodyPr wrap="square" rtlCol="0">
            <a:spAutoFit/>
          </a:bodyPr>
          <a:lstStyle/>
          <a:p>
            <a:r>
              <a:rPr lang="es-CO" sz="2400" b="1" dirty="0"/>
              <a:t>           Interruptores en vacío</a:t>
            </a:r>
          </a:p>
        </p:txBody>
      </p:sp>
    </p:spTree>
    <p:extLst>
      <p:ext uri="{BB962C8B-B14F-4D97-AF65-F5344CB8AC3E}">
        <p14:creationId xmlns:p14="http://schemas.microsoft.com/office/powerpoint/2010/main" val="1931466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6D0BEB9-BE10-4B85-A7D1-5D29307A7C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9" name="Rectángulo: esquinas redondeadas 4">
            <a:extLst>
              <a:ext uri="{FF2B5EF4-FFF2-40B4-BE49-F238E27FC236}">
                <a16:creationId xmlns:a16="http://schemas.microsoft.com/office/drawing/2014/main" id="{3CA4169E-A61D-4CE0-9F53-6909BB7B373C}"/>
              </a:ext>
            </a:extLst>
          </p:cNvPr>
          <p:cNvSpPr txBox="1"/>
          <p:nvPr/>
        </p:nvSpPr>
        <p:spPr>
          <a:xfrm>
            <a:off x="417290" y="828590"/>
            <a:ext cx="4536504"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kern="1200" dirty="0">
                <a:solidFill>
                  <a:schemeClr val="tx1"/>
                </a:solidFill>
              </a:rPr>
              <a:t>Según el medio de extinción </a:t>
            </a:r>
          </a:p>
        </p:txBody>
      </p:sp>
      <p:pic>
        <p:nvPicPr>
          <p:cNvPr id="10" name="Imagen 9">
            <a:extLst>
              <a:ext uri="{FF2B5EF4-FFF2-40B4-BE49-F238E27FC236}">
                <a16:creationId xmlns:a16="http://schemas.microsoft.com/office/drawing/2014/main" id="{BFABEC49-F587-4C5B-9AE2-8BFD5796B1A9}"/>
              </a:ext>
            </a:extLst>
          </p:cNvPr>
          <p:cNvPicPr>
            <a:picLocks noChangeAspect="1"/>
          </p:cNvPicPr>
          <p:nvPr/>
        </p:nvPicPr>
        <p:blipFill>
          <a:blip r:embed="rId4"/>
          <a:stretch>
            <a:fillRect/>
          </a:stretch>
        </p:blipFill>
        <p:spPr>
          <a:xfrm>
            <a:off x="417290" y="2552778"/>
            <a:ext cx="2304256" cy="2982932"/>
          </a:xfrm>
          <a:prstGeom prst="rect">
            <a:avLst/>
          </a:prstGeom>
        </p:spPr>
      </p:pic>
      <p:pic>
        <p:nvPicPr>
          <p:cNvPr id="12" name="Imagen 11">
            <a:extLst>
              <a:ext uri="{FF2B5EF4-FFF2-40B4-BE49-F238E27FC236}">
                <a16:creationId xmlns:a16="http://schemas.microsoft.com/office/drawing/2014/main" id="{073E368F-E8F0-4EA5-A914-041D538F84F6}"/>
              </a:ext>
            </a:extLst>
          </p:cNvPr>
          <p:cNvPicPr>
            <a:picLocks noChangeAspect="1"/>
          </p:cNvPicPr>
          <p:nvPr/>
        </p:nvPicPr>
        <p:blipFill>
          <a:blip r:embed="rId5"/>
          <a:stretch>
            <a:fillRect/>
          </a:stretch>
        </p:blipFill>
        <p:spPr>
          <a:xfrm>
            <a:off x="3441626" y="2552778"/>
            <a:ext cx="2707324" cy="2827645"/>
          </a:xfrm>
          <a:prstGeom prst="rect">
            <a:avLst/>
          </a:prstGeom>
        </p:spPr>
      </p:pic>
      <p:pic>
        <p:nvPicPr>
          <p:cNvPr id="13" name="Imagen 12">
            <a:extLst>
              <a:ext uri="{FF2B5EF4-FFF2-40B4-BE49-F238E27FC236}">
                <a16:creationId xmlns:a16="http://schemas.microsoft.com/office/drawing/2014/main" id="{0DD4691B-F996-4D66-8AFD-3B3611540F50}"/>
              </a:ext>
            </a:extLst>
          </p:cNvPr>
          <p:cNvPicPr>
            <a:picLocks noChangeAspect="1"/>
          </p:cNvPicPr>
          <p:nvPr/>
        </p:nvPicPr>
        <p:blipFill>
          <a:blip r:embed="rId6"/>
          <a:stretch>
            <a:fillRect/>
          </a:stretch>
        </p:blipFill>
        <p:spPr>
          <a:xfrm>
            <a:off x="6537970" y="2552778"/>
            <a:ext cx="2856003" cy="2982932"/>
          </a:xfrm>
          <a:prstGeom prst="rect">
            <a:avLst/>
          </a:prstGeom>
        </p:spPr>
      </p:pic>
      <p:sp>
        <p:nvSpPr>
          <p:cNvPr id="14" name="CuadroTexto 13">
            <a:extLst>
              <a:ext uri="{FF2B5EF4-FFF2-40B4-BE49-F238E27FC236}">
                <a16:creationId xmlns:a16="http://schemas.microsoft.com/office/drawing/2014/main" id="{733A3E8F-F6B4-44E6-AFDC-DC2B546B943C}"/>
              </a:ext>
            </a:extLst>
          </p:cNvPr>
          <p:cNvSpPr txBox="1"/>
          <p:nvPr/>
        </p:nvSpPr>
        <p:spPr>
          <a:xfrm>
            <a:off x="2217489" y="1556792"/>
            <a:ext cx="3931461" cy="461665"/>
          </a:xfrm>
          <a:prstGeom prst="rect">
            <a:avLst/>
          </a:prstGeom>
          <a:noFill/>
        </p:spPr>
        <p:txBody>
          <a:bodyPr wrap="square" rtlCol="0">
            <a:spAutoFit/>
          </a:bodyPr>
          <a:lstStyle/>
          <a:p>
            <a:r>
              <a:rPr lang="es-CO" sz="2400" b="1" dirty="0"/>
              <a:t>               Interruptores en SF6</a:t>
            </a:r>
          </a:p>
        </p:txBody>
      </p:sp>
    </p:spTree>
    <p:extLst>
      <p:ext uri="{BB962C8B-B14F-4D97-AF65-F5344CB8AC3E}">
        <p14:creationId xmlns:p14="http://schemas.microsoft.com/office/powerpoint/2010/main" val="869653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5A6C8D7-C1E0-49F6-BA4B-24308954219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73B4535C-BF14-4EF2-846B-C8B346F2D233}"/>
              </a:ext>
            </a:extLst>
          </p:cNvPr>
          <p:cNvSpPr txBox="1"/>
          <p:nvPr/>
        </p:nvSpPr>
        <p:spPr>
          <a:xfrm>
            <a:off x="417290" y="709364"/>
            <a:ext cx="3672407"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Accesorios principales </a:t>
            </a:r>
            <a:r>
              <a:rPr lang="es-CO" sz="2800" b="1" kern="1200" dirty="0">
                <a:solidFill>
                  <a:schemeClr val="tx1"/>
                </a:solidFill>
              </a:rPr>
              <a:t> </a:t>
            </a:r>
          </a:p>
        </p:txBody>
      </p:sp>
      <p:sp>
        <p:nvSpPr>
          <p:cNvPr id="4" name="CuadroTexto 3">
            <a:extLst>
              <a:ext uri="{FF2B5EF4-FFF2-40B4-BE49-F238E27FC236}">
                <a16:creationId xmlns:a16="http://schemas.microsoft.com/office/drawing/2014/main" id="{2402551F-B08F-49BA-8F2C-1469C129FBA7}"/>
              </a:ext>
            </a:extLst>
          </p:cNvPr>
          <p:cNvSpPr txBox="1"/>
          <p:nvPr/>
        </p:nvSpPr>
        <p:spPr>
          <a:xfrm>
            <a:off x="362440" y="3122429"/>
            <a:ext cx="4306956" cy="1077218"/>
          </a:xfrm>
          <a:prstGeom prst="rect">
            <a:avLst/>
          </a:prstGeom>
          <a:noFill/>
        </p:spPr>
        <p:txBody>
          <a:bodyPr wrap="square" rtlCol="0">
            <a:spAutoFit/>
          </a:bodyPr>
          <a:lstStyle/>
          <a:p>
            <a:pPr algn="just"/>
            <a:r>
              <a:rPr lang="es-CO" sz="1600" dirty="0"/>
              <a:t>Permiten una mejor distribución de tensiones entre los contactos en serie en las cámaras de extinción de arco. Su uso puede garantizar desviaciones máximas entre el 4% y 5%.</a:t>
            </a:r>
          </a:p>
        </p:txBody>
      </p:sp>
      <p:sp>
        <p:nvSpPr>
          <p:cNvPr id="5" name="CuadroTexto 4">
            <a:extLst>
              <a:ext uri="{FF2B5EF4-FFF2-40B4-BE49-F238E27FC236}">
                <a16:creationId xmlns:a16="http://schemas.microsoft.com/office/drawing/2014/main" id="{06950A69-A482-4D19-8445-3BDFEC559D16}"/>
              </a:ext>
            </a:extLst>
          </p:cNvPr>
          <p:cNvSpPr txBox="1"/>
          <p:nvPr/>
        </p:nvSpPr>
        <p:spPr>
          <a:xfrm>
            <a:off x="-11125" y="2204864"/>
            <a:ext cx="4680521" cy="461665"/>
          </a:xfrm>
          <a:prstGeom prst="rect">
            <a:avLst/>
          </a:prstGeom>
          <a:noFill/>
        </p:spPr>
        <p:txBody>
          <a:bodyPr wrap="square" rtlCol="0">
            <a:spAutoFit/>
          </a:bodyPr>
          <a:lstStyle/>
          <a:p>
            <a:r>
              <a:rPr lang="es-CO" sz="2400" b="1" dirty="0"/>
              <a:t>               </a:t>
            </a:r>
            <a:r>
              <a:rPr lang="es-CO" sz="2000" b="1" dirty="0"/>
              <a:t>Condensadores equipotenciales</a:t>
            </a:r>
          </a:p>
        </p:txBody>
      </p:sp>
      <p:pic>
        <p:nvPicPr>
          <p:cNvPr id="6" name="Imagen 5">
            <a:extLst>
              <a:ext uri="{FF2B5EF4-FFF2-40B4-BE49-F238E27FC236}">
                <a16:creationId xmlns:a16="http://schemas.microsoft.com/office/drawing/2014/main" id="{1BC51BA9-AAFB-4A17-A83B-1CBAA3BAC1F6}"/>
              </a:ext>
            </a:extLst>
          </p:cNvPr>
          <p:cNvPicPr>
            <a:picLocks noChangeAspect="1"/>
          </p:cNvPicPr>
          <p:nvPr/>
        </p:nvPicPr>
        <p:blipFill>
          <a:blip r:embed="rId2"/>
          <a:stretch>
            <a:fillRect/>
          </a:stretch>
        </p:blipFill>
        <p:spPr>
          <a:xfrm>
            <a:off x="4693082" y="1776971"/>
            <a:ext cx="3012692" cy="2221036"/>
          </a:xfrm>
          <a:prstGeom prst="rect">
            <a:avLst/>
          </a:prstGeom>
        </p:spPr>
      </p:pic>
      <p:pic>
        <p:nvPicPr>
          <p:cNvPr id="7" name="Imagen 6">
            <a:extLst>
              <a:ext uri="{FF2B5EF4-FFF2-40B4-BE49-F238E27FC236}">
                <a16:creationId xmlns:a16="http://schemas.microsoft.com/office/drawing/2014/main" id="{5D7AD65A-408C-49C2-9868-033B062E5809}"/>
              </a:ext>
            </a:extLst>
          </p:cNvPr>
          <p:cNvPicPr>
            <a:picLocks noChangeAspect="1"/>
          </p:cNvPicPr>
          <p:nvPr/>
        </p:nvPicPr>
        <p:blipFill>
          <a:blip r:embed="rId3"/>
          <a:stretch>
            <a:fillRect/>
          </a:stretch>
        </p:blipFill>
        <p:spPr>
          <a:xfrm>
            <a:off x="7704503" y="3122429"/>
            <a:ext cx="1912152" cy="3201322"/>
          </a:xfrm>
          <a:prstGeom prst="rect">
            <a:avLst/>
          </a:prstGeom>
        </p:spPr>
      </p:pic>
      <p:sp>
        <p:nvSpPr>
          <p:cNvPr id="8" name="Rectángulo 7">
            <a:extLst>
              <a:ext uri="{FF2B5EF4-FFF2-40B4-BE49-F238E27FC236}">
                <a16:creationId xmlns:a16="http://schemas.microsoft.com/office/drawing/2014/main" id="{E00E161C-31BB-4674-8068-3F4EE246BF16}"/>
              </a:ext>
            </a:extLst>
          </p:cNvPr>
          <p:cNvSpPr/>
          <p:nvPr/>
        </p:nvSpPr>
        <p:spPr>
          <a:xfrm>
            <a:off x="318051" y="6105667"/>
            <a:ext cx="7228031"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[2] Subestaciones de Alta y Extra Alta Tensión, Mejia Villegas S.A., Segunda Edición. </a:t>
            </a:r>
          </a:p>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Interruptores,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p:txBody>
      </p:sp>
      <p:pic>
        <p:nvPicPr>
          <p:cNvPr id="9" name="Imagen 8">
            <a:extLst>
              <a:ext uri="{FF2B5EF4-FFF2-40B4-BE49-F238E27FC236}">
                <a16:creationId xmlns:a16="http://schemas.microsoft.com/office/drawing/2014/main" id="{77BB0512-DA44-4B16-A41C-12F85EA662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Tree>
    <p:extLst>
      <p:ext uri="{BB962C8B-B14F-4D97-AF65-F5344CB8AC3E}">
        <p14:creationId xmlns:p14="http://schemas.microsoft.com/office/powerpoint/2010/main" val="3487278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44A82677-763C-431C-A5D0-94E12CB7579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5D8D1673-3BBE-40A9-A381-149DA4C356A1}"/>
              </a:ext>
            </a:extLst>
          </p:cNvPr>
          <p:cNvSpPr txBox="1"/>
          <p:nvPr/>
        </p:nvSpPr>
        <p:spPr>
          <a:xfrm>
            <a:off x="489298" y="929392"/>
            <a:ext cx="3672407"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Accesorios principales </a:t>
            </a:r>
            <a:r>
              <a:rPr lang="es-CO" sz="2800" b="1" kern="1200" dirty="0">
                <a:solidFill>
                  <a:schemeClr val="tx1"/>
                </a:solidFill>
              </a:rPr>
              <a:t> </a:t>
            </a:r>
          </a:p>
        </p:txBody>
      </p:sp>
      <p:pic>
        <p:nvPicPr>
          <p:cNvPr id="4" name="Imagen 3">
            <a:extLst>
              <a:ext uri="{FF2B5EF4-FFF2-40B4-BE49-F238E27FC236}">
                <a16:creationId xmlns:a16="http://schemas.microsoft.com/office/drawing/2014/main" id="{87805DF0-F0E3-4581-AEF6-031301B98706}"/>
              </a:ext>
            </a:extLst>
          </p:cNvPr>
          <p:cNvPicPr>
            <a:picLocks noChangeAspect="1"/>
          </p:cNvPicPr>
          <p:nvPr/>
        </p:nvPicPr>
        <p:blipFill>
          <a:blip r:embed="rId2"/>
          <a:stretch>
            <a:fillRect/>
          </a:stretch>
        </p:blipFill>
        <p:spPr>
          <a:xfrm>
            <a:off x="680624" y="3284984"/>
            <a:ext cx="4198828" cy="2196072"/>
          </a:xfrm>
          <a:prstGeom prst="rect">
            <a:avLst/>
          </a:prstGeom>
        </p:spPr>
      </p:pic>
      <p:pic>
        <p:nvPicPr>
          <p:cNvPr id="5" name="Imagen 4">
            <a:extLst>
              <a:ext uri="{FF2B5EF4-FFF2-40B4-BE49-F238E27FC236}">
                <a16:creationId xmlns:a16="http://schemas.microsoft.com/office/drawing/2014/main" id="{A5517645-F7F7-49FC-BB80-787FFEA114B5}"/>
              </a:ext>
            </a:extLst>
          </p:cNvPr>
          <p:cNvPicPr>
            <a:picLocks noChangeAspect="1"/>
          </p:cNvPicPr>
          <p:nvPr/>
        </p:nvPicPr>
        <p:blipFill>
          <a:blip r:embed="rId3"/>
          <a:stretch>
            <a:fillRect/>
          </a:stretch>
        </p:blipFill>
        <p:spPr>
          <a:xfrm>
            <a:off x="5034965" y="2924944"/>
            <a:ext cx="4198828" cy="2412093"/>
          </a:xfrm>
          <a:prstGeom prst="rect">
            <a:avLst/>
          </a:prstGeom>
        </p:spPr>
      </p:pic>
      <p:sp>
        <p:nvSpPr>
          <p:cNvPr id="6" name="CuadroTexto 5">
            <a:extLst>
              <a:ext uri="{FF2B5EF4-FFF2-40B4-BE49-F238E27FC236}">
                <a16:creationId xmlns:a16="http://schemas.microsoft.com/office/drawing/2014/main" id="{AC2B5B61-85A8-43A1-91BC-602AA4F4B66D}"/>
              </a:ext>
            </a:extLst>
          </p:cNvPr>
          <p:cNvSpPr txBox="1"/>
          <p:nvPr/>
        </p:nvSpPr>
        <p:spPr>
          <a:xfrm>
            <a:off x="0" y="1844824"/>
            <a:ext cx="6465962" cy="461665"/>
          </a:xfrm>
          <a:prstGeom prst="rect">
            <a:avLst/>
          </a:prstGeom>
          <a:noFill/>
        </p:spPr>
        <p:txBody>
          <a:bodyPr wrap="square" rtlCol="0">
            <a:spAutoFit/>
          </a:bodyPr>
          <a:lstStyle/>
          <a:p>
            <a:r>
              <a:rPr lang="es-CO" sz="2400" b="1" dirty="0"/>
              <a:t>               Condensadores equipotenciales: Ejemplo</a:t>
            </a:r>
          </a:p>
        </p:txBody>
      </p:sp>
      <p:sp>
        <p:nvSpPr>
          <p:cNvPr id="7" name="Rectángulo 6">
            <a:extLst>
              <a:ext uri="{FF2B5EF4-FFF2-40B4-BE49-F238E27FC236}">
                <a16:creationId xmlns:a16="http://schemas.microsoft.com/office/drawing/2014/main" id="{37172548-A319-4DD0-98EF-08E59C67787D}"/>
              </a:ext>
            </a:extLst>
          </p:cNvPr>
          <p:cNvSpPr/>
          <p:nvPr/>
        </p:nvSpPr>
        <p:spPr>
          <a:xfrm>
            <a:off x="318051" y="6148635"/>
            <a:ext cx="6867991"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[3].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no </a:t>
            </a:r>
            <a:r>
              <a:rPr lang="en-US" sz="900" dirty="0" err="1">
                <a:latin typeface="Calibri" panose="020F0502020204030204" pitchFamily="34" charset="0"/>
                <a:cs typeface="Arial" panose="020B0604020202020204" pitchFamily="34" charset="0"/>
              </a:rPr>
              <a:t>invasivas</a:t>
            </a:r>
            <a:r>
              <a:rPr lang="en-US" sz="900" dirty="0">
                <a:latin typeface="Calibri" panose="020F0502020204030204" pitchFamily="34" charset="0"/>
                <a:cs typeface="Arial" panose="020B0604020202020204" pitchFamily="34" charset="0"/>
              </a:rPr>
              <a:t> a Interruptores de </a:t>
            </a:r>
            <a:r>
              <a:rPr lang="en-US" sz="900" dirty="0" err="1">
                <a:latin typeface="Calibri" panose="020F0502020204030204" pitchFamily="34" charset="0"/>
                <a:cs typeface="Arial" panose="020B0604020202020204" pitchFamily="34" charset="0"/>
              </a:rPr>
              <a:t>Potencia</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en</a:t>
            </a:r>
            <a:r>
              <a:rPr lang="en-US" sz="900" dirty="0">
                <a:latin typeface="Calibri" panose="020F0502020204030204" pitchFamily="34" charset="0"/>
                <a:cs typeface="Arial" panose="020B0604020202020204" pitchFamily="34" charset="0"/>
              </a:rPr>
              <a:t> SF6, Alexander Herrera, OMICRON electronics Deutschland, 2017.</a:t>
            </a:r>
          </a:p>
        </p:txBody>
      </p:sp>
      <p:pic>
        <p:nvPicPr>
          <p:cNvPr id="8" name="Imagen 7">
            <a:extLst>
              <a:ext uri="{FF2B5EF4-FFF2-40B4-BE49-F238E27FC236}">
                <a16:creationId xmlns:a16="http://schemas.microsoft.com/office/drawing/2014/main" id="{414F7826-2447-48A1-9780-713B57C8BC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Tree>
    <p:extLst>
      <p:ext uri="{BB962C8B-B14F-4D97-AF65-F5344CB8AC3E}">
        <p14:creationId xmlns:p14="http://schemas.microsoft.com/office/powerpoint/2010/main" val="444489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6729928-02E8-446C-8D93-F35AD4C24AE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BFEB86EC-4F80-43BF-8237-8FCCD4C817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4" name="Rectángulo: esquinas redondeadas 4">
            <a:extLst>
              <a:ext uri="{FF2B5EF4-FFF2-40B4-BE49-F238E27FC236}">
                <a16:creationId xmlns:a16="http://schemas.microsoft.com/office/drawing/2014/main" id="{F26AF042-C747-42C2-86AD-0B11386F0FA0}"/>
              </a:ext>
            </a:extLst>
          </p:cNvPr>
          <p:cNvSpPr txBox="1"/>
          <p:nvPr/>
        </p:nvSpPr>
        <p:spPr>
          <a:xfrm>
            <a:off x="417291" y="709364"/>
            <a:ext cx="3168352"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400" b="1" dirty="0">
                <a:solidFill>
                  <a:schemeClr val="tx1"/>
                </a:solidFill>
              </a:rPr>
              <a:t>Accesorios principales </a:t>
            </a:r>
            <a:r>
              <a:rPr lang="es-CO" sz="2400" b="1" kern="1200" dirty="0">
                <a:solidFill>
                  <a:schemeClr val="tx1"/>
                </a:solidFill>
              </a:rPr>
              <a:t> </a:t>
            </a:r>
          </a:p>
        </p:txBody>
      </p:sp>
      <p:sp>
        <p:nvSpPr>
          <p:cNvPr id="5" name="CuadroTexto 4">
            <a:extLst>
              <a:ext uri="{FF2B5EF4-FFF2-40B4-BE49-F238E27FC236}">
                <a16:creationId xmlns:a16="http://schemas.microsoft.com/office/drawing/2014/main" id="{F7D067F5-C751-48D6-8E39-6C2B14AA3A78}"/>
              </a:ext>
            </a:extLst>
          </p:cNvPr>
          <p:cNvSpPr txBox="1"/>
          <p:nvPr/>
        </p:nvSpPr>
        <p:spPr>
          <a:xfrm>
            <a:off x="-502659" y="1340768"/>
            <a:ext cx="9713843" cy="461665"/>
          </a:xfrm>
          <a:prstGeom prst="rect">
            <a:avLst/>
          </a:prstGeom>
          <a:noFill/>
        </p:spPr>
        <p:txBody>
          <a:bodyPr wrap="square" rtlCol="0">
            <a:spAutoFit/>
          </a:bodyPr>
          <a:lstStyle/>
          <a:p>
            <a:r>
              <a:rPr lang="es-CO" sz="2400" b="1" dirty="0"/>
              <a:t>               Resistencias de apertura y cierre (Resistencias de preinserción)</a:t>
            </a:r>
          </a:p>
        </p:txBody>
      </p:sp>
      <p:sp>
        <p:nvSpPr>
          <p:cNvPr id="6" name="CuadroTexto 5">
            <a:extLst>
              <a:ext uri="{FF2B5EF4-FFF2-40B4-BE49-F238E27FC236}">
                <a16:creationId xmlns:a16="http://schemas.microsoft.com/office/drawing/2014/main" id="{DC9D32FB-9782-4883-97C1-ED8295FFCB2B}"/>
              </a:ext>
            </a:extLst>
          </p:cNvPr>
          <p:cNvSpPr txBox="1"/>
          <p:nvPr/>
        </p:nvSpPr>
        <p:spPr>
          <a:xfrm>
            <a:off x="442593" y="2475963"/>
            <a:ext cx="4585253" cy="1569660"/>
          </a:xfrm>
          <a:prstGeom prst="rect">
            <a:avLst/>
          </a:prstGeom>
          <a:noFill/>
        </p:spPr>
        <p:txBody>
          <a:bodyPr wrap="square" rtlCol="0">
            <a:spAutoFit/>
          </a:bodyPr>
          <a:lstStyle/>
          <a:p>
            <a:pPr algn="just"/>
            <a:r>
              <a:rPr lang="es-CO" sz="1600" dirty="0"/>
              <a:t>Anteriormente utilizadas para maniobras de banco de condensadores y reactores. Hoy en día son instaladas en los interruptores para reducir las sobretensiones producidas por la energización de líneas en vacío. Su uso es común en sistemas &gt;500 kV.</a:t>
            </a:r>
          </a:p>
        </p:txBody>
      </p:sp>
      <p:pic>
        <p:nvPicPr>
          <p:cNvPr id="7" name="Imagen 6">
            <a:extLst>
              <a:ext uri="{FF2B5EF4-FFF2-40B4-BE49-F238E27FC236}">
                <a16:creationId xmlns:a16="http://schemas.microsoft.com/office/drawing/2014/main" id="{C942B3AC-F233-4717-855D-F7178F0691EB}"/>
              </a:ext>
            </a:extLst>
          </p:cNvPr>
          <p:cNvPicPr>
            <a:picLocks noChangeAspect="1"/>
          </p:cNvPicPr>
          <p:nvPr/>
        </p:nvPicPr>
        <p:blipFill>
          <a:blip r:embed="rId3"/>
          <a:stretch>
            <a:fillRect/>
          </a:stretch>
        </p:blipFill>
        <p:spPr>
          <a:xfrm>
            <a:off x="5241826" y="1889363"/>
            <a:ext cx="2576944" cy="3435924"/>
          </a:xfrm>
          <a:prstGeom prst="rect">
            <a:avLst/>
          </a:prstGeom>
        </p:spPr>
      </p:pic>
      <p:pic>
        <p:nvPicPr>
          <p:cNvPr id="8" name="Imagen 7">
            <a:extLst>
              <a:ext uri="{FF2B5EF4-FFF2-40B4-BE49-F238E27FC236}">
                <a16:creationId xmlns:a16="http://schemas.microsoft.com/office/drawing/2014/main" id="{D730F947-A5A9-46DD-99A2-1D49AFD624A9}"/>
              </a:ext>
            </a:extLst>
          </p:cNvPr>
          <p:cNvPicPr>
            <a:picLocks noChangeAspect="1"/>
          </p:cNvPicPr>
          <p:nvPr/>
        </p:nvPicPr>
        <p:blipFill>
          <a:blip r:embed="rId4"/>
          <a:stretch>
            <a:fillRect/>
          </a:stretch>
        </p:blipFill>
        <p:spPr>
          <a:xfrm rot="16200000">
            <a:off x="7332485" y="3182102"/>
            <a:ext cx="3026310" cy="1614032"/>
          </a:xfrm>
          <a:prstGeom prst="rect">
            <a:avLst/>
          </a:prstGeom>
        </p:spPr>
      </p:pic>
      <p:sp>
        <p:nvSpPr>
          <p:cNvPr id="9" name="Rectángulo 8">
            <a:extLst>
              <a:ext uri="{FF2B5EF4-FFF2-40B4-BE49-F238E27FC236}">
                <a16:creationId xmlns:a16="http://schemas.microsoft.com/office/drawing/2014/main" id="{B328438E-667E-4903-9FC4-DB49F0323E25}"/>
              </a:ext>
            </a:extLst>
          </p:cNvPr>
          <p:cNvSpPr/>
          <p:nvPr/>
        </p:nvSpPr>
        <p:spPr>
          <a:xfrm>
            <a:off x="312481" y="6103614"/>
            <a:ext cx="6297498" cy="677108"/>
          </a:xfrm>
          <a:prstGeom prst="rect">
            <a:avLst/>
          </a:prstGeom>
        </p:spPr>
        <p:txBody>
          <a:bodyPr wrap="square">
            <a:spAutoFit/>
          </a:bodyPr>
          <a:lstStyle/>
          <a:p>
            <a:r>
              <a:rPr lang="en-US" sz="800" dirty="0">
                <a:latin typeface="Calibri" panose="020F0502020204030204" pitchFamily="34" charset="0"/>
                <a:cs typeface="Arial" panose="020B0604020202020204" pitchFamily="34" charset="0"/>
              </a:rPr>
              <a:t>[2] Subestaciones de Alta y Extra Alta Tensión, Mejia Villegas S.A., Segunda Edición.</a:t>
            </a:r>
          </a:p>
          <a:p>
            <a:r>
              <a:rPr lang="en-US" sz="800" dirty="0">
                <a:latin typeface="Calibri" panose="020F0502020204030204" pitchFamily="34" charset="0"/>
                <a:cs typeface="Arial" panose="020B0604020202020204" pitchFamily="34" charset="0"/>
              </a:rPr>
              <a:t>[3]. </a:t>
            </a:r>
            <a:r>
              <a:rPr lang="en-US" sz="800" dirty="0" err="1">
                <a:latin typeface="Calibri" panose="020F0502020204030204" pitchFamily="34" charset="0"/>
                <a:cs typeface="Arial" panose="020B0604020202020204" pitchFamily="34" charset="0"/>
              </a:rPr>
              <a:t>Seminario</a:t>
            </a:r>
            <a:r>
              <a:rPr lang="en-US" sz="800" dirty="0">
                <a:latin typeface="Calibri" panose="020F0502020204030204" pitchFamily="34" charset="0"/>
                <a:cs typeface="Arial" panose="020B0604020202020204" pitchFamily="34" charset="0"/>
              </a:rPr>
              <a:t> de </a:t>
            </a:r>
            <a:r>
              <a:rPr lang="en-US" sz="800" dirty="0" err="1">
                <a:latin typeface="Calibri" panose="020F0502020204030204" pitchFamily="34" charset="0"/>
                <a:cs typeface="Arial" panose="020B0604020202020204" pitchFamily="34" charset="0"/>
              </a:rPr>
              <a:t>pruebas</a:t>
            </a:r>
            <a:r>
              <a:rPr lang="en-US" sz="800" dirty="0">
                <a:latin typeface="Calibri" panose="020F0502020204030204" pitchFamily="34" charset="0"/>
                <a:cs typeface="Arial" panose="020B0604020202020204" pitchFamily="34" charset="0"/>
              </a:rPr>
              <a:t> no </a:t>
            </a:r>
            <a:r>
              <a:rPr lang="en-US" sz="800" dirty="0" err="1">
                <a:latin typeface="Calibri" panose="020F0502020204030204" pitchFamily="34" charset="0"/>
                <a:cs typeface="Arial" panose="020B0604020202020204" pitchFamily="34" charset="0"/>
              </a:rPr>
              <a:t>invasivas</a:t>
            </a:r>
            <a:r>
              <a:rPr lang="en-US" sz="800" dirty="0">
                <a:latin typeface="Calibri" panose="020F0502020204030204" pitchFamily="34" charset="0"/>
                <a:cs typeface="Arial" panose="020B0604020202020204" pitchFamily="34" charset="0"/>
              </a:rPr>
              <a:t> a Interruptores de </a:t>
            </a:r>
            <a:r>
              <a:rPr lang="en-US" sz="800" dirty="0" err="1">
                <a:latin typeface="Calibri" panose="020F0502020204030204" pitchFamily="34" charset="0"/>
                <a:cs typeface="Arial" panose="020B0604020202020204" pitchFamily="34" charset="0"/>
              </a:rPr>
              <a:t>Potencia</a:t>
            </a:r>
            <a:r>
              <a:rPr lang="en-US" sz="800" dirty="0">
                <a:latin typeface="Calibri" panose="020F0502020204030204" pitchFamily="34" charset="0"/>
                <a:cs typeface="Arial" panose="020B0604020202020204" pitchFamily="34" charset="0"/>
              </a:rPr>
              <a:t> </a:t>
            </a:r>
            <a:r>
              <a:rPr lang="en-US" sz="800" dirty="0" err="1">
                <a:latin typeface="Calibri" panose="020F0502020204030204" pitchFamily="34" charset="0"/>
                <a:cs typeface="Arial" panose="020B0604020202020204" pitchFamily="34" charset="0"/>
              </a:rPr>
              <a:t>en</a:t>
            </a:r>
            <a:r>
              <a:rPr lang="en-US" sz="800" dirty="0">
                <a:latin typeface="Calibri" panose="020F0502020204030204" pitchFamily="34" charset="0"/>
                <a:cs typeface="Arial" panose="020B0604020202020204" pitchFamily="34" charset="0"/>
              </a:rPr>
              <a:t> SF6, Alexander Herrera, OMICRON electronics Deutschland, 2017.</a:t>
            </a:r>
          </a:p>
          <a:p>
            <a:r>
              <a:rPr lang="en-US" sz="800" dirty="0">
                <a:latin typeface="Calibri" panose="020F0502020204030204" pitchFamily="34" charset="0"/>
                <a:cs typeface="Arial" panose="020B0604020202020204" pitchFamily="34" charset="0"/>
              </a:rPr>
              <a:t>[5] Jornada </a:t>
            </a:r>
            <a:r>
              <a:rPr lang="en-US" sz="800" dirty="0" err="1">
                <a:latin typeface="Calibri" panose="020F0502020204030204" pitchFamily="34" charset="0"/>
                <a:cs typeface="Arial" panose="020B0604020202020204" pitchFamily="34" charset="0"/>
              </a:rPr>
              <a:t>técnica</a:t>
            </a:r>
            <a:r>
              <a:rPr lang="en-US" sz="800" dirty="0">
                <a:latin typeface="Calibri" panose="020F0502020204030204" pitchFamily="34" charset="0"/>
                <a:cs typeface="Arial" panose="020B0604020202020204" pitchFamily="34" charset="0"/>
              </a:rPr>
              <a:t> ABB, Interruptores de Alta Tensión: </a:t>
            </a:r>
            <a:r>
              <a:rPr lang="en-US" sz="800" dirty="0" err="1">
                <a:latin typeface="Calibri" panose="020F0502020204030204" pitchFamily="34" charset="0"/>
                <a:cs typeface="Arial" panose="020B0604020202020204" pitchFamily="34" charset="0"/>
              </a:rPr>
              <a:t>Nuevas</a:t>
            </a:r>
            <a:r>
              <a:rPr lang="en-US" sz="800" dirty="0">
                <a:latin typeface="Calibri" panose="020F0502020204030204" pitchFamily="34" charset="0"/>
                <a:cs typeface="Arial" panose="020B0604020202020204" pitchFamily="34" charset="0"/>
              </a:rPr>
              <a:t> </a:t>
            </a:r>
            <a:r>
              <a:rPr lang="en-US" sz="800" dirty="0" err="1">
                <a:latin typeface="Calibri" panose="020F0502020204030204" pitchFamily="34" charset="0"/>
                <a:cs typeface="Arial" panose="020B0604020202020204" pitchFamily="34" charset="0"/>
              </a:rPr>
              <a:t>Tecnologias</a:t>
            </a:r>
            <a:r>
              <a:rPr lang="en-US" sz="800" dirty="0">
                <a:latin typeface="Calibri" panose="020F0502020204030204" pitchFamily="34" charset="0"/>
                <a:cs typeface="Arial" panose="020B0604020202020204" pitchFamily="34" charset="0"/>
              </a:rPr>
              <a:t> para el Desarrollo </a:t>
            </a:r>
            <a:r>
              <a:rPr lang="en-US" sz="800" dirty="0" err="1">
                <a:latin typeface="Calibri" panose="020F0502020204030204" pitchFamily="34" charset="0"/>
                <a:cs typeface="Arial" panose="020B0604020202020204" pitchFamily="34" charset="0"/>
              </a:rPr>
              <a:t>sostenible</a:t>
            </a:r>
            <a:r>
              <a:rPr lang="en-US" sz="800" dirty="0">
                <a:latin typeface="Calibri" panose="020F0502020204030204" pitchFamily="34" charset="0"/>
                <a:cs typeface="Arial" panose="020B0604020202020204" pitchFamily="34" charset="0"/>
              </a:rPr>
              <a:t>, Lima, Perú, 2015.</a:t>
            </a:r>
          </a:p>
          <a:p>
            <a:r>
              <a:rPr lang="en-US" sz="1400" dirty="0">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937581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E448945-62CB-4E4C-B94E-FC9DA2A9EE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6" name="Rectángulo: esquinas redondeadas 4">
            <a:extLst>
              <a:ext uri="{FF2B5EF4-FFF2-40B4-BE49-F238E27FC236}">
                <a16:creationId xmlns:a16="http://schemas.microsoft.com/office/drawing/2014/main" id="{00019FF2-0800-458E-8DCC-9F5628E8B092}"/>
              </a:ext>
            </a:extLst>
          </p:cNvPr>
          <p:cNvSpPr txBox="1"/>
          <p:nvPr/>
        </p:nvSpPr>
        <p:spPr>
          <a:xfrm>
            <a:off x="373257" y="922401"/>
            <a:ext cx="7200800"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Características principales de los interruptores </a:t>
            </a:r>
            <a:r>
              <a:rPr lang="es-CO" sz="2800" b="1" kern="1200" dirty="0">
                <a:solidFill>
                  <a:schemeClr val="tx1"/>
                </a:solidFill>
              </a:rPr>
              <a:t> </a:t>
            </a:r>
          </a:p>
        </p:txBody>
      </p:sp>
      <p:pic>
        <p:nvPicPr>
          <p:cNvPr id="7" name="Imagen 6">
            <a:extLst>
              <a:ext uri="{FF2B5EF4-FFF2-40B4-BE49-F238E27FC236}">
                <a16:creationId xmlns:a16="http://schemas.microsoft.com/office/drawing/2014/main" id="{85B2E1EB-18D0-4D7A-8B9C-36477B9E1B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8" name="CuadroTexto 7">
            <a:extLst>
              <a:ext uri="{FF2B5EF4-FFF2-40B4-BE49-F238E27FC236}">
                <a16:creationId xmlns:a16="http://schemas.microsoft.com/office/drawing/2014/main" id="{01C479A4-DE4C-416A-A894-F9E9DB4F21C5}"/>
              </a:ext>
            </a:extLst>
          </p:cNvPr>
          <p:cNvSpPr txBox="1"/>
          <p:nvPr/>
        </p:nvSpPr>
        <p:spPr>
          <a:xfrm>
            <a:off x="345282" y="1844824"/>
            <a:ext cx="6982021" cy="2062103"/>
          </a:xfrm>
          <a:prstGeom prst="rect">
            <a:avLst/>
          </a:prstGeom>
          <a:noFill/>
        </p:spPr>
        <p:txBody>
          <a:bodyPr wrap="square" rtlCol="0">
            <a:spAutoFit/>
          </a:bodyPr>
          <a:lstStyle/>
          <a:p>
            <a:pPr marL="285750" indent="-285750">
              <a:buFont typeface="Wingdings" panose="05000000000000000000" pitchFamily="2" charset="2"/>
              <a:buChar char="v"/>
            </a:pPr>
            <a:r>
              <a:rPr lang="es-CO" sz="1600" dirty="0"/>
              <a:t>Corriente asignada en servicio continuo (A).</a:t>
            </a:r>
          </a:p>
          <a:p>
            <a:pPr marL="285750" indent="-285750">
              <a:buFont typeface="Wingdings" panose="05000000000000000000" pitchFamily="2" charset="2"/>
              <a:buChar char="v"/>
            </a:pPr>
            <a:r>
              <a:rPr lang="es-CO" sz="1600" dirty="0"/>
              <a:t>Frecuencia asignada (Hz).</a:t>
            </a:r>
          </a:p>
          <a:p>
            <a:pPr marL="285750" indent="-285750">
              <a:buFont typeface="Wingdings" panose="05000000000000000000" pitchFamily="2" charset="2"/>
              <a:buChar char="v"/>
            </a:pPr>
            <a:r>
              <a:rPr lang="es-CO" sz="1600" dirty="0"/>
              <a:t>Duración asignada del cortocircuito (s).</a:t>
            </a:r>
          </a:p>
          <a:p>
            <a:pPr marL="285750" indent="-285750">
              <a:buFont typeface="Wingdings" panose="05000000000000000000" pitchFamily="2" charset="2"/>
              <a:buChar char="v"/>
            </a:pPr>
            <a:r>
              <a:rPr lang="es-CO" sz="1600" dirty="0"/>
              <a:t>Corriente de corta duración admisible asignada (KA).</a:t>
            </a:r>
          </a:p>
          <a:p>
            <a:pPr marL="285750" indent="-285750">
              <a:buFont typeface="Wingdings" panose="05000000000000000000" pitchFamily="2" charset="2"/>
              <a:buChar char="v"/>
            </a:pPr>
            <a:r>
              <a:rPr lang="es-CO" sz="1600" dirty="0"/>
              <a:t>Valor de cresta de la corriente admisible asignada (KA pico).</a:t>
            </a:r>
          </a:p>
          <a:p>
            <a:pPr marL="285750" indent="-285750">
              <a:buFont typeface="Wingdings" panose="05000000000000000000" pitchFamily="2" charset="2"/>
              <a:buChar char="v"/>
            </a:pPr>
            <a:r>
              <a:rPr lang="es-CO" sz="1600" dirty="0"/>
              <a:t>Elevación de temperatura (°C).</a:t>
            </a:r>
          </a:p>
          <a:p>
            <a:pPr marL="285750" indent="-285750">
              <a:buFont typeface="Wingdings" panose="05000000000000000000" pitchFamily="2" charset="2"/>
              <a:buChar char="v"/>
            </a:pPr>
            <a:r>
              <a:rPr lang="es-CO" sz="1600" dirty="0"/>
              <a:t>Tensión asignada (KV).</a:t>
            </a:r>
          </a:p>
          <a:p>
            <a:pPr marL="285750" indent="-285750">
              <a:buFont typeface="Wingdings" panose="05000000000000000000" pitchFamily="2" charset="2"/>
              <a:buChar char="v"/>
            </a:pPr>
            <a:r>
              <a:rPr lang="es-CO" sz="1600" dirty="0"/>
              <a:t>Tensión soportada asignada al impulso tipo rayo (KV pico).</a:t>
            </a:r>
          </a:p>
        </p:txBody>
      </p:sp>
      <p:pic>
        <p:nvPicPr>
          <p:cNvPr id="9" name="Imagen 8">
            <a:extLst>
              <a:ext uri="{FF2B5EF4-FFF2-40B4-BE49-F238E27FC236}">
                <a16:creationId xmlns:a16="http://schemas.microsoft.com/office/drawing/2014/main" id="{1D89C992-0F43-4210-BC30-3E6E7781C195}"/>
              </a:ext>
            </a:extLst>
          </p:cNvPr>
          <p:cNvPicPr>
            <a:picLocks noChangeAspect="1"/>
          </p:cNvPicPr>
          <p:nvPr/>
        </p:nvPicPr>
        <p:blipFill>
          <a:blip r:embed="rId3"/>
          <a:stretch>
            <a:fillRect/>
          </a:stretch>
        </p:blipFill>
        <p:spPr>
          <a:xfrm>
            <a:off x="5889898" y="1819922"/>
            <a:ext cx="3461798" cy="3611458"/>
          </a:xfrm>
          <a:prstGeom prst="rect">
            <a:avLst/>
          </a:prstGeom>
        </p:spPr>
      </p:pic>
      <p:sp>
        <p:nvSpPr>
          <p:cNvPr id="11" name="Rectángulo 10">
            <a:extLst>
              <a:ext uri="{FF2B5EF4-FFF2-40B4-BE49-F238E27FC236}">
                <a16:creationId xmlns:a16="http://schemas.microsoft.com/office/drawing/2014/main" id="{786D5E57-B903-4B17-A6FB-62B37B14A644}"/>
              </a:ext>
            </a:extLst>
          </p:cNvPr>
          <p:cNvSpPr/>
          <p:nvPr/>
        </p:nvSpPr>
        <p:spPr>
          <a:xfrm>
            <a:off x="315264" y="6328901"/>
            <a:ext cx="6294713"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[2] Subestaciones de Alta y Extra Alta Tensión, Mejia Villegas S.A., Segunda Edición</a:t>
            </a:r>
            <a:r>
              <a:rPr lang="en-US" sz="1400" dirty="0">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372861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A05A6C3-5E8B-44D1-88D2-DFA6D3FE2A1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4A90AF38-4490-4099-BBD9-1F71CAF2590D}"/>
              </a:ext>
            </a:extLst>
          </p:cNvPr>
          <p:cNvSpPr txBox="1"/>
          <p:nvPr/>
        </p:nvSpPr>
        <p:spPr>
          <a:xfrm>
            <a:off x="383316" y="991416"/>
            <a:ext cx="7305816"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Características principales de los interruptores </a:t>
            </a:r>
            <a:r>
              <a:rPr lang="es-CO" sz="2800" b="1" kern="1200" dirty="0">
                <a:solidFill>
                  <a:schemeClr val="tx1"/>
                </a:solidFill>
              </a:rPr>
              <a:t> </a:t>
            </a:r>
          </a:p>
        </p:txBody>
      </p:sp>
      <p:sp>
        <p:nvSpPr>
          <p:cNvPr id="4" name="CuadroTexto 3">
            <a:extLst>
              <a:ext uri="{FF2B5EF4-FFF2-40B4-BE49-F238E27FC236}">
                <a16:creationId xmlns:a16="http://schemas.microsoft.com/office/drawing/2014/main" id="{BE1B1069-62CB-4F07-A131-4F7E36707068}"/>
              </a:ext>
            </a:extLst>
          </p:cNvPr>
          <p:cNvSpPr txBox="1"/>
          <p:nvPr/>
        </p:nvSpPr>
        <p:spPr>
          <a:xfrm>
            <a:off x="545214" y="2173917"/>
            <a:ext cx="6982021" cy="1815882"/>
          </a:xfrm>
          <a:prstGeom prst="rect">
            <a:avLst/>
          </a:prstGeom>
          <a:noFill/>
        </p:spPr>
        <p:txBody>
          <a:bodyPr wrap="square" rtlCol="0">
            <a:spAutoFit/>
          </a:bodyPr>
          <a:lstStyle/>
          <a:p>
            <a:pPr marL="342900" indent="-342900" algn="just">
              <a:buFont typeface="Wingdings" panose="05000000000000000000" pitchFamily="2" charset="2"/>
              <a:buChar char="v"/>
            </a:pPr>
            <a:r>
              <a:rPr lang="es-CO" sz="1600" dirty="0"/>
              <a:t>Tensión soportada asignada al impulso de tipo maniobra (KV pico).</a:t>
            </a:r>
          </a:p>
          <a:p>
            <a:pPr marL="342900" indent="-342900" algn="just">
              <a:buFont typeface="Wingdings" panose="05000000000000000000" pitchFamily="2" charset="2"/>
              <a:buChar char="v"/>
            </a:pPr>
            <a:r>
              <a:rPr lang="es-CO" sz="1600" dirty="0"/>
              <a:t>Tensión soportada asignada de corta duración a frecuencia industrial (KV).</a:t>
            </a:r>
          </a:p>
          <a:p>
            <a:pPr marL="342900" indent="-342900" algn="just">
              <a:buFont typeface="Wingdings" panose="05000000000000000000" pitchFamily="2" charset="2"/>
              <a:buChar char="v"/>
            </a:pPr>
            <a:r>
              <a:rPr lang="es-CO" sz="1600" dirty="0"/>
              <a:t>Línea de fuga (mm).</a:t>
            </a:r>
          </a:p>
          <a:p>
            <a:pPr marL="342900" indent="-342900" algn="just">
              <a:buFont typeface="Wingdings" panose="05000000000000000000" pitchFamily="2" charset="2"/>
              <a:buChar char="v"/>
            </a:pPr>
            <a:r>
              <a:rPr lang="es-CO" sz="1600" dirty="0"/>
              <a:t>Tensión asignada de alimentación de los dispositivos de apertura de cierre se los circuitos auxiliares.</a:t>
            </a:r>
          </a:p>
          <a:p>
            <a:pPr marL="342900" indent="-342900" algn="just">
              <a:buFont typeface="Wingdings" panose="05000000000000000000" pitchFamily="2" charset="2"/>
              <a:buChar char="v"/>
            </a:pPr>
            <a:r>
              <a:rPr lang="es-CO" sz="1600" dirty="0"/>
              <a:t>Presión asignada del gas comprimido para operación e interrupción.</a:t>
            </a:r>
          </a:p>
          <a:p>
            <a:pPr marL="342900" indent="-342900" algn="just">
              <a:buFont typeface="Wingdings" panose="05000000000000000000" pitchFamily="2" charset="2"/>
              <a:buChar char="v"/>
            </a:pPr>
            <a:r>
              <a:rPr lang="es-CO" sz="1600" dirty="0"/>
              <a:t>Secuencia de maniobra.</a:t>
            </a:r>
          </a:p>
        </p:txBody>
      </p:sp>
      <p:pic>
        <p:nvPicPr>
          <p:cNvPr id="5" name="Imagen 4">
            <a:extLst>
              <a:ext uri="{FF2B5EF4-FFF2-40B4-BE49-F238E27FC236}">
                <a16:creationId xmlns:a16="http://schemas.microsoft.com/office/drawing/2014/main" id="{D8383B3C-6BFB-4270-B6F0-C3043538350B}"/>
              </a:ext>
            </a:extLst>
          </p:cNvPr>
          <p:cNvPicPr>
            <a:picLocks noChangeAspect="1"/>
          </p:cNvPicPr>
          <p:nvPr/>
        </p:nvPicPr>
        <p:blipFill>
          <a:blip r:embed="rId2"/>
          <a:stretch>
            <a:fillRect/>
          </a:stretch>
        </p:blipFill>
        <p:spPr>
          <a:xfrm>
            <a:off x="6716638" y="3284984"/>
            <a:ext cx="2645736" cy="2663687"/>
          </a:xfrm>
          <a:prstGeom prst="rect">
            <a:avLst/>
          </a:prstGeom>
        </p:spPr>
      </p:pic>
      <p:sp>
        <p:nvSpPr>
          <p:cNvPr id="6" name="Rectángulo 5">
            <a:extLst>
              <a:ext uri="{FF2B5EF4-FFF2-40B4-BE49-F238E27FC236}">
                <a16:creationId xmlns:a16="http://schemas.microsoft.com/office/drawing/2014/main" id="{1D8C8330-0A48-426D-AA4B-787A7410AF56}"/>
              </a:ext>
            </a:extLst>
          </p:cNvPr>
          <p:cNvSpPr/>
          <p:nvPr/>
        </p:nvSpPr>
        <p:spPr>
          <a:xfrm>
            <a:off x="315265" y="6328901"/>
            <a:ext cx="4206482"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[2] Subestaciones de Alta y Extra Alta Tensión, Mejia Villegas S.A., Segunda Edición</a:t>
            </a:r>
            <a:r>
              <a:rPr lang="en-US" sz="1400" dirty="0">
                <a:latin typeface="Calibri" panose="020F0502020204030204" pitchFamily="34" charset="0"/>
                <a:cs typeface="Arial" panose="020B0604020202020204" pitchFamily="34" charset="0"/>
              </a:rPr>
              <a:t>.</a:t>
            </a:r>
          </a:p>
        </p:txBody>
      </p:sp>
      <p:pic>
        <p:nvPicPr>
          <p:cNvPr id="7" name="Imagen 6">
            <a:extLst>
              <a:ext uri="{FF2B5EF4-FFF2-40B4-BE49-F238E27FC236}">
                <a16:creationId xmlns:a16="http://schemas.microsoft.com/office/drawing/2014/main" id="{F9194C1F-AD8B-46CE-BFB8-C2D52CA8EE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Tree>
    <p:extLst>
      <p:ext uri="{BB962C8B-B14F-4D97-AF65-F5344CB8AC3E}">
        <p14:creationId xmlns:p14="http://schemas.microsoft.com/office/powerpoint/2010/main" val="3203265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142DC98-F415-419C-B4FD-6437036F1F0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96C18DB4-E9AF-4ADC-94C1-74D6E64CB5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pic>
        <p:nvPicPr>
          <p:cNvPr id="4" name="Imagen 3">
            <a:extLst>
              <a:ext uri="{FF2B5EF4-FFF2-40B4-BE49-F238E27FC236}">
                <a16:creationId xmlns:a16="http://schemas.microsoft.com/office/drawing/2014/main" id="{ED7B8979-AD8A-410D-8D96-D6201B972E53}"/>
              </a:ext>
            </a:extLst>
          </p:cNvPr>
          <p:cNvPicPr>
            <a:picLocks noChangeAspect="1"/>
          </p:cNvPicPr>
          <p:nvPr/>
        </p:nvPicPr>
        <p:blipFill>
          <a:blip r:embed="rId3"/>
          <a:stretch>
            <a:fillRect/>
          </a:stretch>
        </p:blipFill>
        <p:spPr>
          <a:xfrm>
            <a:off x="1591469" y="1705369"/>
            <a:ext cx="6724650" cy="3781425"/>
          </a:xfrm>
          <a:prstGeom prst="rect">
            <a:avLst/>
          </a:prstGeom>
        </p:spPr>
      </p:pic>
      <p:sp>
        <p:nvSpPr>
          <p:cNvPr id="5" name="Rectángulo: esquinas redondeadas 4">
            <a:extLst>
              <a:ext uri="{FF2B5EF4-FFF2-40B4-BE49-F238E27FC236}">
                <a16:creationId xmlns:a16="http://schemas.microsoft.com/office/drawing/2014/main" id="{6ED1B1AF-A62D-478B-A974-C059DB3F89BC}"/>
              </a:ext>
            </a:extLst>
          </p:cNvPr>
          <p:cNvSpPr txBox="1"/>
          <p:nvPr/>
        </p:nvSpPr>
        <p:spPr>
          <a:xfrm>
            <a:off x="417290" y="709364"/>
            <a:ext cx="6624736"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Descripción interruptor de potencia - vacío </a:t>
            </a:r>
            <a:r>
              <a:rPr lang="es-CO" sz="2800" b="1" kern="1200" dirty="0">
                <a:solidFill>
                  <a:schemeClr val="tx1"/>
                </a:solidFill>
              </a:rPr>
              <a:t> </a:t>
            </a:r>
          </a:p>
        </p:txBody>
      </p:sp>
      <p:sp>
        <p:nvSpPr>
          <p:cNvPr id="6" name="Rectángulo 5">
            <a:extLst>
              <a:ext uri="{FF2B5EF4-FFF2-40B4-BE49-F238E27FC236}">
                <a16:creationId xmlns:a16="http://schemas.microsoft.com/office/drawing/2014/main" id="{365CA8CC-D44D-4C68-B7E3-BD3F2451E793}"/>
              </a:ext>
            </a:extLst>
          </p:cNvPr>
          <p:cNvSpPr/>
          <p:nvPr/>
        </p:nvSpPr>
        <p:spPr>
          <a:xfrm>
            <a:off x="318051" y="6148635"/>
            <a:ext cx="5787870"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equipos de patio, interruptores y seccionadores, SIEMENS POWER ACADEMY, Javier Agudelo, 2018</a:t>
            </a:r>
          </a:p>
        </p:txBody>
      </p:sp>
    </p:spTree>
    <p:extLst>
      <p:ext uri="{BB962C8B-B14F-4D97-AF65-F5344CB8AC3E}">
        <p14:creationId xmlns:p14="http://schemas.microsoft.com/office/powerpoint/2010/main" val="3899075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930BDBF4-B09B-41AE-A715-F40FFBB4F12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00D13AB6-FD77-4FCB-9DF7-20A152DF51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4" name="Rectángulo: esquinas redondeadas 4">
            <a:extLst>
              <a:ext uri="{FF2B5EF4-FFF2-40B4-BE49-F238E27FC236}">
                <a16:creationId xmlns:a16="http://schemas.microsoft.com/office/drawing/2014/main" id="{51C9D999-0438-474A-B982-882420A8461E}"/>
              </a:ext>
            </a:extLst>
          </p:cNvPr>
          <p:cNvSpPr txBox="1"/>
          <p:nvPr/>
        </p:nvSpPr>
        <p:spPr>
          <a:xfrm>
            <a:off x="436670" y="887706"/>
            <a:ext cx="5021180"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Fallas comunes en interruptores </a:t>
            </a:r>
            <a:r>
              <a:rPr lang="es-CO" sz="2800" b="1" kern="1200" dirty="0">
                <a:solidFill>
                  <a:schemeClr val="tx1"/>
                </a:solidFill>
              </a:rPr>
              <a:t> </a:t>
            </a:r>
          </a:p>
        </p:txBody>
      </p:sp>
      <p:sp>
        <p:nvSpPr>
          <p:cNvPr id="5" name="CuadroTexto 4">
            <a:extLst>
              <a:ext uri="{FF2B5EF4-FFF2-40B4-BE49-F238E27FC236}">
                <a16:creationId xmlns:a16="http://schemas.microsoft.com/office/drawing/2014/main" id="{6C241013-4981-4CBE-9D83-9CEC35FC73EA}"/>
              </a:ext>
            </a:extLst>
          </p:cNvPr>
          <p:cNvSpPr txBox="1"/>
          <p:nvPr/>
        </p:nvSpPr>
        <p:spPr>
          <a:xfrm>
            <a:off x="545215" y="2173917"/>
            <a:ext cx="3616492" cy="338554"/>
          </a:xfrm>
          <a:prstGeom prst="rect">
            <a:avLst/>
          </a:prstGeom>
          <a:noFill/>
        </p:spPr>
        <p:txBody>
          <a:bodyPr wrap="square" rtlCol="0">
            <a:spAutoFit/>
          </a:bodyPr>
          <a:lstStyle/>
          <a:p>
            <a:pPr marL="342900" indent="-342900">
              <a:buFont typeface="Wingdings" panose="05000000000000000000" pitchFamily="2" charset="2"/>
              <a:buChar char="v"/>
            </a:pPr>
            <a:r>
              <a:rPr lang="es-CO" sz="1600" dirty="0"/>
              <a:t>Encuesta de Interruptores Cigre 2005</a:t>
            </a:r>
          </a:p>
        </p:txBody>
      </p:sp>
      <p:pic>
        <p:nvPicPr>
          <p:cNvPr id="6" name="Imagen 5">
            <a:extLst>
              <a:ext uri="{FF2B5EF4-FFF2-40B4-BE49-F238E27FC236}">
                <a16:creationId xmlns:a16="http://schemas.microsoft.com/office/drawing/2014/main" id="{00BAB2E0-6AC3-4AE8-9547-A0EA2D053800}"/>
              </a:ext>
            </a:extLst>
          </p:cNvPr>
          <p:cNvPicPr>
            <a:picLocks noChangeAspect="1"/>
          </p:cNvPicPr>
          <p:nvPr/>
        </p:nvPicPr>
        <p:blipFill>
          <a:blip r:embed="rId3"/>
          <a:stretch>
            <a:fillRect/>
          </a:stretch>
        </p:blipFill>
        <p:spPr>
          <a:xfrm>
            <a:off x="545215" y="2693701"/>
            <a:ext cx="4501306" cy="1791121"/>
          </a:xfrm>
          <a:prstGeom prst="rect">
            <a:avLst/>
          </a:prstGeom>
        </p:spPr>
      </p:pic>
      <p:pic>
        <p:nvPicPr>
          <p:cNvPr id="7" name="Imagen 6">
            <a:extLst>
              <a:ext uri="{FF2B5EF4-FFF2-40B4-BE49-F238E27FC236}">
                <a16:creationId xmlns:a16="http://schemas.microsoft.com/office/drawing/2014/main" id="{BBB10E83-BB10-439D-8553-727D2B9CC962}"/>
              </a:ext>
            </a:extLst>
          </p:cNvPr>
          <p:cNvPicPr>
            <a:picLocks noChangeAspect="1"/>
          </p:cNvPicPr>
          <p:nvPr/>
        </p:nvPicPr>
        <p:blipFill>
          <a:blip r:embed="rId4"/>
          <a:stretch>
            <a:fillRect/>
          </a:stretch>
        </p:blipFill>
        <p:spPr>
          <a:xfrm>
            <a:off x="5725978" y="2173917"/>
            <a:ext cx="3354267" cy="3338294"/>
          </a:xfrm>
          <a:prstGeom prst="rect">
            <a:avLst/>
          </a:prstGeom>
        </p:spPr>
      </p:pic>
      <p:sp>
        <p:nvSpPr>
          <p:cNvPr id="8" name="Rectángulo 7">
            <a:extLst>
              <a:ext uri="{FF2B5EF4-FFF2-40B4-BE49-F238E27FC236}">
                <a16:creationId xmlns:a16="http://schemas.microsoft.com/office/drawing/2014/main" id="{71EB3BFB-A570-487D-9420-5BBA1F7706F5}"/>
              </a:ext>
            </a:extLst>
          </p:cNvPr>
          <p:cNvSpPr/>
          <p:nvPr/>
        </p:nvSpPr>
        <p:spPr>
          <a:xfrm>
            <a:off x="246587" y="6281721"/>
            <a:ext cx="2350323" cy="230832"/>
          </a:xfrm>
          <a:prstGeom prst="rect">
            <a:avLst/>
          </a:prstGeom>
        </p:spPr>
        <p:txBody>
          <a:bodyPr wrap="none">
            <a:spAutoFit/>
          </a:bodyPr>
          <a:lstStyle/>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Megger.</a:t>
            </a:r>
          </a:p>
        </p:txBody>
      </p:sp>
    </p:spTree>
    <p:extLst>
      <p:ext uri="{BB962C8B-B14F-4D97-AF65-F5344CB8AC3E}">
        <p14:creationId xmlns:p14="http://schemas.microsoft.com/office/powerpoint/2010/main" val="3865076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C61613AC-5A73-45C4-9DDE-A9F978348A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EFA3AD6C-8A89-494D-8891-2D6EFA2152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7" name="Rectángulo: esquinas redondeadas 4">
            <a:extLst>
              <a:ext uri="{FF2B5EF4-FFF2-40B4-BE49-F238E27FC236}">
                <a16:creationId xmlns:a16="http://schemas.microsoft.com/office/drawing/2014/main" id="{C64AEB4B-638E-4DE1-9C33-F5C8DB764685}"/>
              </a:ext>
            </a:extLst>
          </p:cNvPr>
          <p:cNvSpPr txBox="1"/>
          <p:nvPr/>
        </p:nvSpPr>
        <p:spPr>
          <a:xfrm>
            <a:off x="921347" y="1385054"/>
            <a:ext cx="3456383"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400" b="1" dirty="0">
                <a:solidFill>
                  <a:schemeClr val="tx1"/>
                </a:solidFill>
              </a:rPr>
              <a:t>Pruebas en interruptores </a:t>
            </a:r>
            <a:r>
              <a:rPr lang="es-CO" sz="2400" b="1" kern="1200" dirty="0">
                <a:solidFill>
                  <a:schemeClr val="tx1"/>
                </a:solidFill>
              </a:rPr>
              <a:t> </a:t>
            </a:r>
          </a:p>
        </p:txBody>
      </p:sp>
      <p:pic>
        <p:nvPicPr>
          <p:cNvPr id="8" name="Imagen 7">
            <a:extLst>
              <a:ext uri="{FF2B5EF4-FFF2-40B4-BE49-F238E27FC236}">
                <a16:creationId xmlns:a16="http://schemas.microsoft.com/office/drawing/2014/main" id="{A4B0881F-4BD7-4C4C-977E-7BE3AF72E823}"/>
              </a:ext>
            </a:extLst>
          </p:cNvPr>
          <p:cNvPicPr>
            <a:picLocks noChangeAspect="1"/>
          </p:cNvPicPr>
          <p:nvPr/>
        </p:nvPicPr>
        <p:blipFill>
          <a:blip r:embed="rId3"/>
          <a:stretch>
            <a:fillRect/>
          </a:stretch>
        </p:blipFill>
        <p:spPr>
          <a:xfrm>
            <a:off x="396012" y="2471175"/>
            <a:ext cx="6646014" cy="2830033"/>
          </a:xfrm>
          <a:prstGeom prst="rect">
            <a:avLst/>
          </a:prstGeom>
        </p:spPr>
      </p:pic>
      <p:pic>
        <p:nvPicPr>
          <p:cNvPr id="9" name="Imagen 8">
            <a:extLst>
              <a:ext uri="{FF2B5EF4-FFF2-40B4-BE49-F238E27FC236}">
                <a16:creationId xmlns:a16="http://schemas.microsoft.com/office/drawing/2014/main" id="{0F763B4D-4919-477A-AEBC-A917E3F2C941}"/>
              </a:ext>
            </a:extLst>
          </p:cNvPr>
          <p:cNvPicPr>
            <a:picLocks noChangeAspect="1"/>
          </p:cNvPicPr>
          <p:nvPr/>
        </p:nvPicPr>
        <p:blipFill>
          <a:blip r:embed="rId4"/>
          <a:stretch>
            <a:fillRect/>
          </a:stretch>
        </p:blipFill>
        <p:spPr>
          <a:xfrm>
            <a:off x="7187062" y="3438195"/>
            <a:ext cx="2664296" cy="2656662"/>
          </a:xfrm>
          <a:prstGeom prst="rect">
            <a:avLst/>
          </a:prstGeom>
        </p:spPr>
      </p:pic>
      <p:sp>
        <p:nvSpPr>
          <p:cNvPr id="10" name="Rectángulo 9">
            <a:extLst>
              <a:ext uri="{FF2B5EF4-FFF2-40B4-BE49-F238E27FC236}">
                <a16:creationId xmlns:a16="http://schemas.microsoft.com/office/drawing/2014/main" id="{6CEC6369-FF08-4789-BD1A-513848B8A7CA}"/>
              </a:ext>
            </a:extLst>
          </p:cNvPr>
          <p:cNvSpPr/>
          <p:nvPr/>
        </p:nvSpPr>
        <p:spPr>
          <a:xfrm>
            <a:off x="315265" y="6328901"/>
            <a:ext cx="4134474"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Interruptores,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r>
              <a:rPr lang="en-US" sz="1400" dirty="0">
                <a:latin typeface="Calibri" panose="020F0502020204030204" pitchFamily="34" charset="0"/>
                <a:cs typeface="Arial" panose="020B0604020202020204" pitchFamily="34" charset="0"/>
              </a:rPr>
              <a:t>.</a:t>
            </a:r>
          </a:p>
        </p:txBody>
      </p:sp>
      <p:sp>
        <p:nvSpPr>
          <p:cNvPr id="11" name="Title 1">
            <a:extLst>
              <a:ext uri="{FF2B5EF4-FFF2-40B4-BE49-F238E27FC236}">
                <a16:creationId xmlns:a16="http://schemas.microsoft.com/office/drawing/2014/main" id="{DF48ACF1-E609-45A9-8357-1760AAC022D8}"/>
              </a:ext>
            </a:extLst>
          </p:cNvPr>
          <p:cNvSpPr txBox="1">
            <a:spLocks/>
          </p:cNvSpPr>
          <p:nvPr/>
        </p:nvSpPr>
        <p:spPr>
          <a:xfrm>
            <a:off x="-392407" y="183135"/>
            <a:ext cx="5346201" cy="641268"/>
          </a:xfrm>
          <a:prstGeom prst="rect">
            <a:avLst/>
          </a:prstGeom>
        </p:spPr>
        <p:txBody>
          <a:bodyPr>
            <a:noAutofit/>
          </a:bodyPr>
          <a:lstStyle>
            <a:lvl1pPr algn="ctr" defTabSz="990752" rtl="0" eaLnBrk="1" latinLnBrk="0" hangingPunct="1">
              <a:spcBef>
                <a:spcPct val="0"/>
              </a:spcBef>
              <a:buNone/>
              <a:defRPr sz="4767" kern="1200">
                <a:solidFill>
                  <a:schemeClr val="tx1"/>
                </a:solidFill>
                <a:latin typeface="+mj-lt"/>
                <a:ea typeface="+mj-ea"/>
                <a:cs typeface="+mj-cs"/>
              </a:defRPr>
            </a:lvl1pPr>
          </a:lstStyle>
          <a:p>
            <a:pPr marL="457200" indent="-457200">
              <a:buFont typeface="Arial" panose="020B0604020202020204" pitchFamily="34" charset="0"/>
              <a:buChar char="•"/>
            </a:pPr>
            <a:r>
              <a:rPr lang="es-419" sz="2800" b="1" dirty="0">
                <a:solidFill>
                  <a:srgbClr val="002060"/>
                </a:solidFill>
                <a:latin typeface="Calibri" panose="020F0502020204030204" pitchFamily="34" charset="0"/>
                <a:cs typeface="Arial" panose="020B0604020202020204" pitchFamily="34" charset="0"/>
              </a:rPr>
              <a:t>PRUEBAS EN CAMPO</a:t>
            </a:r>
            <a:endParaRPr lang="en-US" sz="2800" b="1" dirty="0">
              <a:solidFill>
                <a:srgbClr val="00206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6916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DAC51E7-D726-4D39-BA0C-893746EDD80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FA825B41-FE78-4DAE-8B73-DC06DAA3D7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4" name="Rectángulo: esquinas redondeadas 4">
            <a:extLst>
              <a:ext uri="{FF2B5EF4-FFF2-40B4-BE49-F238E27FC236}">
                <a16:creationId xmlns:a16="http://schemas.microsoft.com/office/drawing/2014/main" id="{39FDC7F2-A8BA-43B2-9320-C2B24B0A049E}"/>
              </a:ext>
            </a:extLst>
          </p:cNvPr>
          <p:cNvSpPr txBox="1"/>
          <p:nvPr/>
        </p:nvSpPr>
        <p:spPr>
          <a:xfrm>
            <a:off x="561306" y="667238"/>
            <a:ext cx="3384376"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s-CO" sz="2800" b="1" dirty="0">
                <a:solidFill>
                  <a:schemeClr val="tx1"/>
                </a:solidFill>
              </a:rPr>
              <a:t>Pruebas de Tiempos </a:t>
            </a:r>
            <a:endParaRPr lang="es-CO" sz="2800" b="1" kern="1200" dirty="0">
              <a:solidFill>
                <a:schemeClr val="tx1"/>
              </a:solidFill>
            </a:endParaRPr>
          </a:p>
        </p:txBody>
      </p:sp>
      <p:sp>
        <p:nvSpPr>
          <p:cNvPr id="5" name="Rectángulo 4">
            <a:extLst>
              <a:ext uri="{FF2B5EF4-FFF2-40B4-BE49-F238E27FC236}">
                <a16:creationId xmlns:a16="http://schemas.microsoft.com/office/drawing/2014/main" id="{DBA0C022-FC3D-476E-8940-11296AEA1C10}"/>
              </a:ext>
            </a:extLst>
          </p:cNvPr>
          <p:cNvSpPr/>
          <p:nvPr/>
        </p:nvSpPr>
        <p:spPr>
          <a:xfrm>
            <a:off x="345282" y="1988840"/>
            <a:ext cx="3747313" cy="1323439"/>
          </a:xfrm>
          <a:prstGeom prst="rect">
            <a:avLst/>
          </a:prstGeom>
        </p:spPr>
        <p:txBody>
          <a:bodyPr wrap="square">
            <a:spAutoFit/>
          </a:bodyPr>
          <a:lstStyle/>
          <a:p>
            <a:pPr marL="342900" indent="-342900">
              <a:buFont typeface="Wingdings" panose="05000000000000000000" pitchFamily="2" charset="2"/>
              <a:buChar char="v"/>
            </a:pPr>
            <a:r>
              <a:rPr lang="es-CO" sz="1600" dirty="0"/>
              <a:t>Tiempos de apertura</a:t>
            </a:r>
          </a:p>
          <a:p>
            <a:pPr marL="342900" indent="-342900">
              <a:buFont typeface="Wingdings" panose="05000000000000000000" pitchFamily="2" charset="2"/>
              <a:buChar char="v"/>
            </a:pPr>
            <a:r>
              <a:rPr lang="es-CO" sz="1600" dirty="0"/>
              <a:t>Tiempos de cierre</a:t>
            </a:r>
          </a:p>
          <a:p>
            <a:pPr marL="342900" indent="-342900">
              <a:buFont typeface="Wingdings" panose="05000000000000000000" pitchFamily="2" charset="2"/>
              <a:buChar char="v"/>
            </a:pPr>
            <a:r>
              <a:rPr lang="es-CO" sz="1600" dirty="0"/>
              <a:t>Tiempos de apertura-cierre</a:t>
            </a:r>
          </a:p>
          <a:p>
            <a:pPr marL="342900" indent="-342900">
              <a:buFont typeface="Wingdings" panose="05000000000000000000" pitchFamily="2" charset="2"/>
              <a:buChar char="v"/>
            </a:pPr>
            <a:r>
              <a:rPr lang="es-CO" sz="1600" dirty="0"/>
              <a:t>Tiempos de cierre-apertura</a:t>
            </a:r>
          </a:p>
          <a:p>
            <a:pPr marL="342900" indent="-342900">
              <a:buFont typeface="Wingdings" panose="05000000000000000000" pitchFamily="2" charset="2"/>
              <a:buChar char="v"/>
            </a:pPr>
            <a:r>
              <a:rPr lang="es-CO" sz="1600" dirty="0"/>
              <a:t>Tiempos de apertura-cierre-apertura</a:t>
            </a:r>
          </a:p>
        </p:txBody>
      </p:sp>
      <p:pic>
        <p:nvPicPr>
          <p:cNvPr id="6" name="Imagen 5">
            <a:extLst>
              <a:ext uri="{FF2B5EF4-FFF2-40B4-BE49-F238E27FC236}">
                <a16:creationId xmlns:a16="http://schemas.microsoft.com/office/drawing/2014/main" id="{0930455E-C9EE-4D4F-8FED-ED00B38113C7}"/>
              </a:ext>
            </a:extLst>
          </p:cNvPr>
          <p:cNvPicPr>
            <a:picLocks noChangeAspect="1"/>
          </p:cNvPicPr>
          <p:nvPr/>
        </p:nvPicPr>
        <p:blipFill>
          <a:blip r:embed="rId3"/>
          <a:stretch>
            <a:fillRect/>
          </a:stretch>
        </p:blipFill>
        <p:spPr>
          <a:xfrm>
            <a:off x="4377730" y="1557314"/>
            <a:ext cx="5040418" cy="3743372"/>
          </a:xfrm>
          <a:prstGeom prst="rect">
            <a:avLst/>
          </a:prstGeom>
        </p:spPr>
      </p:pic>
    </p:spTree>
    <p:extLst>
      <p:ext uri="{BB962C8B-B14F-4D97-AF65-F5344CB8AC3E}">
        <p14:creationId xmlns:p14="http://schemas.microsoft.com/office/powerpoint/2010/main" val="690263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2A33264-EF82-4781-829F-0ED806A8096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7C3E0512-52A1-4B86-AECD-ADF056132AF0}"/>
              </a:ext>
            </a:extLst>
          </p:cNvPr>
          <p:cNvSpPr txBox="1"/>
          <p:nvPr/>
        </p:nvSpPr>
        <p:spPr>
          <a:xfrm>
            <a:off x="561306" y="899257"/>
            <a:ext cx="3456384"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2800" b="1" dirty="0">
                <a:solidFill>
                  <a:schemeClr val="tx1"/>
                </a:solidFill>
              </a:rPr>
              <a:t>Tiempos de Apertura </a:t>
            </a:r>
            <a:endParaRPr lang="es-CO" sz="2800" b="1" kern="1200" dirty="0">
              <a:solidFill>
                <a:schemeClr val="tx1"/>
              </a:solidFill>
            </a:endParaRPr>
          </a:p>
        </p:txBody>
      </p:sp>
      <p:pic>
        <p:nvPicPr>
          <p:cNvPr id="4" name="Imagen 3">
            <a:extLst>
              <a:ext uri="{FF2B5EF4-FFF2-40B4-BE49-F238E27FC236}">
                <a16:creationId xmlns:a16="http://schemas.microsoft.com/office/drawing/2014/main" id="{37AFD961-A8DB-4A71-A9E7-BCFEAEBC9D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pic>
        <p:nvPicPr>
          <p:cNvPr id="5" name="Imagen 4">
            <a:extLst>
              <a:ext uri="{FF2B5EF4-FFF2-40B4-BE49-F238E27FC236}">
                <a16:creationId xmlns:a16="http://schemas.microsoft.com/office/drawing/2014/main" id="{575FC3D6-5B08-42AD-A566-C123CD423DF8}"/>
              </a:ext>
            </a:extLst>
          </p:cNvPr>
          <p:cNvPicPr>
            <a:picLocks noChangeAspect="1"/>
          </p:cNvPicPr>
          <p:nvPr/>
        </p:nvPicPr>
        <p:blipFill>
          <a:blip r:embed="rId3"/>
          <a:stretch>
            <a:fillRect/>
          </a:stretch>
        </p:blipFill>
        <p:spPr>
          <a:xfrm>
            <a:off x="4737771" y="2270439"/>
            <a:ext cx="4850020" cy="3563793"/>
          </a:xfrm>
          <a:prstGeom prst="rect">
            <a:avLst/>
          </a:prstGeom>
          <a:ln>
            <a:solidFill>
              <a:schemeClr val="tx1"/>
            </a:solidFill>
          </a:ln>
        </p:spPr>
      </p:pic>
      <p:sp>
        <p:nvSpPr>
          <p:cNvPr id="6" name="Rectángulo 5">
            <a:extLst>
              <a:ext uri="{FF2B5EF4-FFF2-40B4-BE49-F238E27FC236}">
                <a16:creationId xmlns:a16="http://schemas.microsoft.com/office/drawing/2014/main" id="{6276B771-F2CE-41ED-8535-53CF5F40E67E}"/>
              </a:ext>
            </a:extLst>
          </p:cNvPr>
          <p:cNvSpPr/>
          <p:nvPr/>
        </p:nvSpPr>
        <p:spPr>
          <a:xfrm>
            <a:off x="413257" y="2249749"/>
            <a:ext cx="4149446" cy="2062103"/>
          </a:xfrm>
          <a:prstGeom prst="rect">
            <a:avLst/>
          </a:prstGeom>
        </p:spPr>
        <p:txBody>
          <a:bodyPr wrap="square">
            <a:spAutoFit/>
          </a:bodyPr>
          <a:lstStyle/>
          <a:p>
            <a:pPr algn="just"/>
            <a:r>
              <a:rPr lang="es-CO" sz="1600" dirty="0"/>
              <a:t>Intervalo entre que se excita el circuito de disparo (bobina de apertura) en un interruptor que se encuentra en posición cerrado y el instante cuando los contactos se han separado en todos los polos.</a:t>
            </a:r>
          </a:p>
          <a:p>
            <a:pPr algn="just"/>
            <a:endParaRPr lang="es-CO" sz="1600" dirty="0"/>
          </a:p>
          <a:p>
            <a:pPr algn="just"/>
            <a:r>
              <a:rPr lang="es-CO" sz="1600" dirty="0"/>
              <a:t>Interruptores en SF6 -&gt; 25ms</a:t>
            </a:r>
          </a:p>
          <a:p>
            <a:pPr algn="just"/>
            <a:r>
              <a:rPr lang="es-CO" sz="1600" dirty="0"/>
              <a:t>Interruptores media tensión -&gt; 40-60 ms</a:t>
            </a:r>
          </a:p>
        </p:txBody>
      </p:sp>
      <p:sp>
        <p:nvSpPr>
          <p:cNvPr id="7" name="Rectángulo 6">
            <a:extLst>
              <a:ext uri="{FF2B5EF4-FFF2-40B4-BE49-F238E27FC236}">
                <a16:creationId xmlns:a16="http://schemas.microsoft.com/office/drawing/2014/main" id="{C104D5E8-9E60-4854-8479-80183D8EA492}"/>
              </a:ext>
            </a:extLst>
          </p:cNvPr>
          <p:cNvSpPr/>
          <p:nvPr/>
        </p:nvSpPr>
        <p:spPr>
          <a:xfrm>
            <a:off x="315265" y="6237312"/>
            <a:ext cx="1254154"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295341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AF42FC8-1BAC-42F3-A4CE-702555F46CF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6604A751-2404-4B82-91A1-6271EB62DD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pic>
        <p:nvPicPr>
          <p:cNvPr id="4" name="Imagen 3">
            <a:extLst>
              <a:ext uri="{FF2B5EF4-FFF2-40B4-BE49-F238E27FC236}">
                <a16:creationId xmlns:a16="http://schemas.microsoft.com/office/drawing/2014/main" id="{FC1F09F6-2DC9-4031-A94E-3622E53A4FF7}"/>
              </a:ext>
            </a:extLst>
          </p:cNvPr>
          <p:cNvPicPr>
            <a:picLocks noChangeAspect="1"/>
          </p:cNvPicPr>
          <p:nvPr/>
        </p:nvPicPr>
        <p:blipFill>
          <a:blip r:embed="rId3"/>
          <a:stretch>
            <a:fillRect/>
          </a:stretch>
        </p:blipFill>
        <p:spPr>
          <a:xfrm>
            <a:off x="4923289" y="2132856"/>
            <a:ext cx="4718323" cy="3293227"/>
          </a:xfrm>
          <a:prstGeom prst="rect">
            <a:avLst/>
          </a:prstGeom>
          <a:noFill/>
          <a:ln>
            <a:solidFill>
              <a:schemeClr val="tx1"/>
            </a:solidFill>
          </a:ln>
        </p:spPr>
      </p:pic>
      <p:sp>
        <p:nvSpPr>
          <p:cNvPr id="5" name="Rectángulo 4">
            <a:extLst>
              <a:ext uri="{FF2B5EF4-FFF2-40B4-BE49-F238E27FC236}">
                <a16:creationId xmlns:a16="http://schemas.microsoft.com/office/drawing/2014/main" id="{F0D73016-ECD3-4BB2-88FA-FDEEC0AC7CEC}"/>
              </a:ext>
            </a:extLst>
          </p:cNvPr>
          <p:cNvSpPr/>
          <p:nvPr/>
        </p:nvSpPr>
        <p:spPr>
          <a:xfrm>
            <a:off x="462050" y="2132856"/>
            <a:ext cx="4230959" cy="1077218"/>
          </a:xfrm>
          <a:prstGeom prst="rect">
            <a:avLst/>
          </a:prstGeom>
        </p:spPr>
        <p:txBody>
          <a:bodyPr wrap="square">
            <a:spAutoFit/>
          </a:bodyPr>
          <a:lstStyle/>
          <a:p>
            <a:pPr algn="just"/>
            <a:r>
              <a:rPr lang="es-CO" sz="1600" dirty="0"/>
              <a:t>Intervalo entre que se excita el circuito de cierre (bobina de cierre) en un interruptor que se encuentra en posición abierto y el instante cuando los contactos se tocan en todos polos.</a:t>
            </a:r>
          </a:p>
        </p:txBody>
      </p:sp>
      <p:sp>
        <p:nvSpPr>
          <p:cNvPr id="6" name="Rectángulo: esquinas redondeadas 4">
            <a:extLst>
              <a:ext uri="{FF2B5EF4-FFF2-40B4-BE49-F238E27FC236}">
                <a16:creationId xmlns:a16="http://schemas.microsoft.com/office/drawing/2014/main" id="{49DEFA54-3AC3-4CFE-9425-FC5F238D16C0}"/>
              </a:ext>
            </a:extLst>
          </p:cNvPr>
          <p:cNvSpPr txBox="1"/>
          <p:nvPr/>
        </p:nvSpPr>
        <p:spPr>
          <a:xfrm>
            <a:off x="777330" y="836712"/>
            <a:ext cx="3168352"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2800" b="1" dirty="0">
                <a:solidFill>
                  <a:schemeClr val="tx1"/>
                </a:solidFill>
              </a:rPr>
              <a:t>Tiempos de Cierre  </a:t>
            </a:r>
            <a:endParaRPr lang="es-CO" sz="2800" b="1" kern="1200" dirty="0">
              <a:solidFill>
                <a:schemeClr val="tx1"/>
              </a:solidFill>
            </a:endParaRPr>
          </a:p>
        </p:txBody>
      </p:sp>
      <p:sp>
        <p:nvSpPr>
          <p:cNvPr id="7" name="Rectángulo 6">
            <a:extLst>
              <a:ext uri="{FF2B5EF4-FFF2-40B4-BE49-F238E27FC236}">
                <a16:creationId xmlns:a16="http://schemas.microsoft.com/office/drawing/2014/main" id="{3048EEA9-3DF5-49EC-B811-954D946CB64F}"/>
              </a:ext>
            </a:extLst>
          </p:cNvPr>
          <p:cNvSpPr/>
          <p:nvPr/>
        </p:nvSpPr>
        <p:spPr>
          <a:xfrm>
            <a:off x="315265" y="6237312"/>
            <a:ext cx="1254154"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334213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E929CB3-3CF9-4612-90E8-89FDB00E4ED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312D5FD0-3A98-4620-BEFE-401CDCD4C8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4" name="Rectángulo: esquinas redondeadas 4">
            <a:extLst>
              <a:ext uri="{FF2B5EF4-FFF2-40B4-BE49-F238E27FC236}">
                <a16:creationId xmlns:a16="http://schemas.microsoft.com/office/drawing/2014/main" id="{1D69BA4A-ED2D-499E-93D0-FE58A7919D43}"/>
              </a:ext>
            </a:extLst>
          </p:cNvPr>
          <p:cNvSpPr txBox="1"/>
          <p:nvPr/>
        </p:nvSpPr>
        <p:spPr>
          <a:xfrm>
            <a:off x="477447" y="807751"/>
            <a:ext cx="4754026"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2800" b="1" dirty="0">
                <a:solidFill>
                  <a:schemeClr val="tx1"/>
                </a:solidFill>
              </a:rPr>
              <a:t>Tiempos de Apertura  - Cierre  </a:t>
            </a:r>
            <a:endParaRPr lang="es-CO" sz="2800" b="1" kern="1200" dirty="0">
              <a:solidFill>
                <a:schemeClr val="tx1"/>
              </a:solidFill>
            </a:endParaRPr>
          </a:p>
        </p:txBody>
      </p:sp>
      <p:sp>
        <p:nvSpPr>
          <p:cNvPr id="5" name="Rectángulo 4">
            <a:extLst>
              <a:ext uri="{FF2B5EF4-FFF2-40B4-BE49-F238E27FC236}">
                <a16:creationId xmlns:a16="http://schemas.microsoft.com/office/drawing/2014/main" id="{E86A960A-2DB8-41FE-94D3-12B71665903E}"/>
              </a:ext>
            </a:extLst>
          </p:cNvPr>
          <p:cNvSpPr/>
          <p:nvPr/>
        </p:nvSpPr>
        <p:spPr>
          <a:xfrm>
            <a:off x="306184" y="2387786"/>
            <a:ext cx="4518991" cy="1077218"/>
          </a:xfrm>
          <a:prstGeom prst="rect">
            <a:avLst/>
          </a:prstGeom>
        </p:spPr>
        <p:txBody>
          <a:bodyPr wrap="square">
            <a:spAutoFit/>
          </a:bodyPr>
          <a:lstStyle/>
          <a:p>
            <a:pPr algn="just"/>
            <a:r>
              <a:rPr lang="es-CO" sz="1600" dirty="0"/>
              <a:t>Intervalo entre el instante de separación de los contactos en todos los polos y el instante cuando los contactos se tocan en el primer polo en la siguiente operación de cierre.</a:t>
            </a:r>
          </a:p>
        </p:txBody>
      </p:sp>
      <p:pic>
        <p:nvPicPr>
          <p:cNvPr id="6" name="Imagen 5">
            <a:extLst>
              <a:ext uri="{FF2B5EF4-FFF2-40B4-BE49-F238E27FC236}">
                <a16:creationId xmlns:a16="http://schemas.microsoft.com/office/drawing/2014/main" id="{EA16808F-6628-483F-8969-44CC06828244}"/>
              </a:ext>
            </a:extLst>
          </p:cNvPr>
          <p:cNvPicPr>
            <a:picLocks noChangeAspect="1"/>
          </p:cNvPicPr>
          <p:nvPr/>
        </p:nvPicPr>
        <p:blipFill>
          <a:blip r:embed="rId3"/>
          <a:stretch>
            <a:fillRect/>
          </a:stretch>
        </p:blipFill>
        <p:spPr>
          <a:xfrm>
            <a:off x="4879477" y="2204864"/>
            <a:ext cx="4754027" cy="3816424"/>
          </a:xfrm>
          <a:prstGeom prst="rect">
            <a:avLst/>
          </a:prstGeom>
          <a:ln>
            <a:solidFill>
              <a:schemeClr val="tx1"/>
            </a:solidFill>
          </a:ln>
        </p:spPr>
      </p:pic>
      <p:sp>
        <p:nvSpPr>
          <p:cNvPr id="7" name="Rectángulo 6">
            <a:extLst>
              <a:ext uri="{FF2B5EF4-FFF2-40B4-BE49-F238E27FC236}">
                <a16:creationId xmlns:a16="http://schemas.microsoft.com/office/drawing/2014/main" id="{FB52DD75-725C-4C2B-8F56-8B88048BEC09}"/>
              </a:ext>
            </a:extLst>
          </p:cNvPr>
          <p:cNvSpPr/>
          <p:nvPr/>
        </p:nvSpPr>
        <p:spPr>
          <a:xfrm>
            <a:off x="315265" y="6237312"/>
            <a:ext cx="1470178"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275172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1CE40BF-BB69-48F0-A8E6-01F508A9A49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24598101-DEC1-4E92-B5FE-F3D1CBDEB14B}"/>
              </a:ext>
            </a:extLst>
          </p:cNvPr>
          <p:cNvSpPr txBox="1"/>
          <p:nvPr/>
        </p:nvSpPr>
        <p:spPr>
          <a:xfrm>
            <a:off x="381286" y="776095"/>
            <a:ext cx="4572508"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s-CO" sz="2800" b="1" dirty="0">
                <a:solidFill>
                  <a:schemeClr val="tx1"/>
                </a:solidFill>
              </a:rPr>
              <a:t>Tiempos de Cierre - Apertura  </a:t>
            </a:r>
            <a:endParaRPr lang="es-CO" sz="2800" b="1" kern="1200" dirty="0">
              <a:solidFill>
                <a:schemeClr val="tx1"/>
              </a:solidFill>
            </a:endParaRPr>
          </a:p>
        </p:txBody>
      </p:sp>
      <p:sp>
        <p:nvSpPr>
          <p:cNvPr id="4" name="Rectángulo 3">
            <a:extLst>
              <a:ext uri="{FF2B5EF4-FFF2-40B4-BE49-F238E27FC236}">
                <a16:creationId xmlns:a16="http://schemas.microsoft.com/office/drawing/2014/main" id="{5A1F1ECD-AE90-4575-9E93-8FAECAF86CE7}"/>
              </a:ext>
            </a:extLst>
          </p:cNvPr>
          <p:cNvSpPr/>
          <p:nvPr/>
        </p:nvSpPr>
        <p:spPr>
          <a:xfrm>
            <a:off x="381286" y="2308611"/>
            <a:ext cx="4248472" cy="1323439"/>
          </a:xfrm>
          <a:prstGeom prst="rect">
            <a:avLst/>
          </a:prstGeom>
        </p:spPr>
        <p:txBody>
          <a:bodyPr wrap="square">
            <a:spAutoFit/>
          </a:bodyPr>
          <a:lstStyle/>
          <a:p>
            <a:pPr algn="just"/>
            <a:r>
              <a:rPr lang="es-CO" sz="1600" dirty="0"/>
              <a:t>Intervalo entre el instante de contacto del primer polo durante una operación de cierre y el instante cuando los contactos se han separado en todos los polos, en la siguiente operación de apertura.</a:t>
            </a:r>
          </a:p>
        </p:txBody>
      </p:sp>
      <p:pic>
        <p:nvPicPr>
          <p:cNvPr id="5" name="Imagen 4">
            <a:extLst>
              <a:ext uri="{FF2B5EF4-FFF2-40B4-BE49-F238E27FC236}">
                <a16:creationId xmlns:a16="http://schemas.microsoft.com/office/drawing/2014/main" id="{66DC5641-6645-4279-84F2-2E088A5C4BC9}"/>
              </a:ext>
            </a:extLst>
          </p:cNvPr>
          <p:cNvPicPr>
            <a:picLocks noChangeAspect="1"/>
          </p:cNvPicPr>
          <p:nvPr/>
        </p:nvPicPr>
        <p:blipFill>
          <a:blip r:embed="rId2"/>
          <a:stretch>
            <a:fillRect/>
          </a:stretch>
        </p:blipFill>
        <p:spPr>
          <a:xfrm>
            <a:off x="4930030" y="2327070"/>
            <a:ext cx="4518991" cy="3804893"/>
          </a:xfrm>
          <a:prstGeom prst="rect">
            <a:avLst/>
          </a:prstGeom>
          <a:ln>
            <a:solidFill>
              <a:schemeClr val="tx1"/>
            </a:solidFill>
          </a:ln>
        </p:spPr>
      </p:pic>
      <p:sp>
        <p:nvSpPr>
          <p:cNvPr id="6" name="Rectángulo 5">
            <a:extLst>
              <a:ext uri="{FF2B5EF4-FFF2-40B4-BE49-F238E27FC236}">
                <a16:creationId xmlns:a16="http://schemas.microsoft.com/office/drawing/2014/main" id="{0C257EBB-3C2F-42F4-B86C-B6FB1E5AE072}"/>
              </a:ext>
            </a:extLst>
          </p:cNvPr>
          <p:cNvSpPr/>
          <p:nvPr/>
        </p:nvSpPr>
        <p:spPr>
          <a:xfrm>
            <a:off x="315265" y="6309320"/>
            <a:ext cx="1686202"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pic>
        <p:nvPicPr>
          <p:cNvPr id="7" name="Imagen 6">
            <a:extLst>
              <a:ext uri="{FF2B5EF4-FFF2-40B4-BE49-F238E27FC236}">
                <a16:creationId xmlns:a16="http://schemas.microsoft.com/office/drawing/2014/main" id="{67A5A4A9-EEED-40AC-A694-B3965B0626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Tree>
    <p:extLst>
      <p:ext uri="{BB962C8B-B14F-4D97-AF65-F5344CB8AC3E}">
        <p14:creationId xmlns:p14="http://schemas.microsoft.com/office/powerpoint/2010/main" val="2045511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477961B-F679-47AF-80D2-BD24311D3B4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644FB12A-B2B7-452D-B029-6CCA419D1500}"/>
              </a:ext>
            </a:extLst>
          </p:cNvPr>
          <p:cNvSpPr txBox="1"/>
          <p:nvPr/>
        </p:nvSpPr>
        <p:spPr>
          <a:xfrm>
            <a:off x="376165" y="774602"/>
            <a:ext cx="5400600"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s-CO" sz="2400" b="1" dirty="0">
                <a:solidFill>
                  <a:schemeClr val="tx1"/>
                </a:solidFill>
              </a:rPr>
              <a:t>Tiempos de Apertura - Cierre – apertura   </a:t>
            </a:r>
            <a:endParaRPr lang="es-CO" sz="2400" b="1" kern="1200" dirty="0">
              <a:solidFill>
                <a:schemeClr val="tx1"/>
              </a:solidFill>
            </a:endParaRPr>
          </a:p>
        </p:txBody>
      </p:sp>
      <p:sp>
        <p:nvSpPr>
          <p:cNvPr id="4" name="Rectángulo 3">
            <a:extLst>
              <a:ext uri="{FF2B5EF4-FFF2-40B4-BE49-F238E27FC236}">
                <a16:creationId xmlns:a16="http://schemas.microsoft.com/office/drawing/2014/main" id="{42F0A299-6EB1-4335-89C0-22D0CFDCF68F}"/>
              </a:ext>
            </a:extLst>
          </p:cNvPr>
          <p:cNvSpPr/>
          <p:nvPr/>
        </p:nvSpPr>
        <p:spPr>
          <a:xfrm>
            <a:off x="404851" y="1909205"/>
            <a:ext cx="3961300" cy="1569660"/>
          </a:xfrm>
          <a:prstGeom prst="rect">
            <a:avLst/>
          </a:prstGeom>
        </p:spPr>
        <p:txBody>
          <a:bodyPr wrap="square">
            <a:spAutoFit/>
          </a:bodyPr>
          <a:lstStyle/>
          <a:p>
            <a:pPr algn="just"/>
            <a:r>
              <a:rPr lang="es-CO" sz="1600" dirty="0"/>
              <a:t>Intervalo entre el instante de separación de los contactos en todos los polos, el instante cuando los contactos se tocan en el primer polo en la siguiente operación de cierre y el instante de separación nuevamente de los contactos en todos los polos.</a:t>
            </a:r>
          </a:p>
        </p:txBody>
      </p:sp>
      <p:pic>
        <p:nvPicPr>
          <p:cNvPr id="5" name="Imagen 4">
            <a:extLst>
              <a:ext uri="{FF2B5EF4-FFF2-40B4-BE49-F238E27FC236}">
                <a16:creationId xmlns:a16="http://schemas.microsoft.com/office/drawing/2014/main" id="{03597232-5288-44BC-BF6C-64E4CFAF7C01}"/>
              </a:ext>
            </a:extLst>
          </p:cNvPr>
          <p:cNvPicPr>
            <a:picLocks noChangeAspect="1"/>
          </p:cNvPicPr>
          <p:nvPr/>
        </p:nvPicPr>
        <p:blipFill>
          <a:blip r:embed="rId2"/>
          <a:stretch>
            <a:fillRect/>
          </a:stretch>
        </p:blipFill>
        <p:spPr>
          <a:xfrm>
            <a:off x="4520742" y="2013894"/>
            <a:ext cx="4970415" cy="3215305"/>
          </a:xfrm>
          <a:prstGeom prst="rect">
            <a:avLst/>
          </a:prstGeom>
          <a:ln>
            <a:solidFill>
              <a:schemeClr val="tx1"/>
            </a:solidFill>
          </a:ln>
        </p:spPr>
      </p:pic>
      <p:sp>
        <p:nvSpPr>
          <p:cNvPr id="6" name="Rectángulo 5">
            <a:extLst>
              <a:ext uri="{FF2B5EF4-FFF2-40B4-BE49-F238E27FC236}">
                <a16:creationId xmlns:a16="http://schemas.microsoft.com/office/drawing/2014/main" id="{53840624-0950-4345-AF4F-DC5CEA253CCC}"/>
              </a:ext>
            </a:extLst>
          </p:cNvPr>
          <p:cNvSpPr/>
          <p:nvPr/>
        </p:nvSpPr>
        <p:spPr>
          <a:xfrm>
            <a:off x="315265" y="6237312"/>
            <a:ext cx="1614194" cy="307777"/>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pic>
        <p:nvPicPr>
          <p:cNvPr id="7" name="Imagen 6">
            <a:extLst>
              <a:ext uri="{FF2B5EF4-FFF2-40B4-BE49-F238E27FC236}">
                <a16:creationId xmlns:a16="http://schemas.microsoft.com/office/drawing/2014/main" id="{73E9FB22-2FFA-4A94-AF76-0B7E2A128D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Tree>
    <p:extLst>
      <p:ext uri="{BB962C8B-B14F-4D97-AF65-F5344CB8AC3E}">
        <p14:creationId xmlns:p14="http://schemas.microsoft.com/office/powerpoint/2010/main" val="2454107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43C80CB-D726-444C-BE7B-AC54DF56A0B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3" name="Imagen 2">
            <a:extLst>
              <a:ext uri="{FF2B5EF4-FFF2-40B4-BE49-F238E27FC236}">
                <a16:creationId xmlns:a16="http://schemas.microsoft.com/office/drawing/2014/main" id="{FFDC501D-B3FB-4A04-BA17-7F21D79463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4" name="Rectángulo: esquinas redondeadas 4">
            <a:extLst>
              <a:ext uri="{FF2B5EF4-FFF2-40B4-BE49-F238E27FC236}">
                <a16:creationId xmlns:a16="http://schemas.microsoft.com/office/drawing/2014/main" id="{D0C88D99-B9E3-4DCC-BB02-7034D9870687}"/>
              </a:ext>
            </a:extLst>
          </p:cNvPr>
          <p:cNvSpPr txBox="1"/>
          <p:nvPr/>
        </p:nvSpPr>
        <p:spPr>
          <a:xfrm>
            <a:off x="510294" y="908720"/>
            <a:ext cx="4497995"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s-CO" sz="2800" b="1" dirty="0">
                <a:solidFill>
                  <a:schemeClr val="tx1"/>
                </a:solidFill>
              </a:rPr>
              <a:t>Criterios de simultaneidad   </a:t>
            </a:r>
            <a:endParaRPr lang="es-CO" sz="2800" b="1" kern="1200" dirty="0">
              <a:solidFill>
                <a:schemeClr val="tx1"/>
              </a:solidFill>
            </a:endParaRPr>
          </a:p>
        </p:txBody>
      </p:sp>
      <p:sp>
        <p:nvSpPr>
          <p:cNvPr id="5" name="Rectángulo 4">
            <a:extLst>
              <a:ext uri="{FF2B5EF4-FFF2-40B4-BE49-F238E27FC236}">
                <a16:creationId xmlns:a16="http://schemas.microsoft.com/office/drawing/2014/main" id="{4D92D2BB-AFD6-43EE-9A68-F9DD2BEDD78C}"/>
              </a:ext>
            </a:extLst>
          </p:cNvPr>
          <p:cNvSpPr/>
          <p:nvPr/>
        </p:nvSpPr>
        <p:spPr>
          <a:xfrm>
            <a:off x="489298" y="1844824"/>
            <a:ext cx="4518991" cy="2062103"/>
          </a:xfrm>
          <a:prstGeom prst="rect">
            <a:avLst/>
          </a:prstGeom>
        </p:spPr>
        <p:txBody>
          <a:bodyPr wrap="square">
            <a:spAutoFit/>
          </a:bodyPr>
          <a:lstStyle/>
          <a:p>
            <a:pPr algn="just"/>
            <a:r>
              <a:rPr lang="es-CO" sz="1600" dirty="0"/>
              <a:t>Es importante la simultaneidad en una misma fase en situaciones en las que una cantidad de contactos se conectan en serie. En este caso, el interruptor se convierte en un divisor de voltaje cuando se abre un circuito. Si la diferencia de tiempos es muy grande, el voltaje se hace muy alto sobre un contacto, y la tolerancia para la mayoría de los tipos de interruptores es de menos que 2 ms.</a:t>
            </a:r>
          </a:p>
        </p:txBody>
      </p:sp>
      <p:pic>
        <p:nvPicPr>
          <p:cNvPr id="6" name="Imagen 5">
            <a:extLst>
              <a:ext uri="{FF2B5EF4-FFF2-40B4-BE49-F238E27FC236}">
                <a16:creationId xmlns:a16="http://schemas.microsoft.com/office/drawing/2014/main" id="{05894DFD-BB47-4B11-B315-A64283D72819}"/>
              </a:ext>
            </a:extLst>
          </p:cNvPr>
          <p:cNvPicPr>
            <a:picLocks noChangeAspect="1"/>
          </p:cNvPicPr>
          <p:nvPr/>
        </p:nvPicPr>
        <p:blipFill>
          <a:blip r:embed="rId3"/>
          <a:stretch>
            <a:fillRect/>
          </a:stretch>
        </p:blipFill>
        <p:spPr>
          <a:xfrm>
            <a:off x="5182944" y="1897631"/>
            <a:ext cx="4410001" cy="3340466"/>
          </a:xfrm>
          <a:prstGeom prst="rect">
            <a:avLst/>
          </a:prstGeom>
        </p:spPr>
      </p:pic>
      <p:sp>
        <p:nvSpPr>
          <p:cNvPr id="7" name="Rectángulo 6">
            <a:extLst>
              <a:ext uri="{FF2B5EF4-FFF2-40B4-BE49-F238E27FC236}">
                <a16:creationId xmlns:a16="http://schemas.microsoft.com/office/drawing/2014/main" id="{B98D4F51-CDAE-4724-8495-08E775A3FE47}"/>
              </a:ext>
            </a:extLst>
          </p:cNvPr>
          <p:cNvSpPr/>
          <p:nvPr/>
        </p:nvSpPr>
        <p:spPr>
          <a:xfrm>
            <a:off x="315265" y="6009311"/>
            <a:ext cx="4278490" cy="584775"/>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Interruptores,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Interruptores, Megger.</a:t>
            </a:r>
          </a:p>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169326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A068112-D84F-4918-902B-9CF06A73C52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sp>
        <p:nvSpPr>
          <p:cNvPr id="3" name="Rectángulo: esquinas redondeadas 4">
            <a:extLst>
              <a:ext uri="{FF2B5EF4-FFF2-40B4-BE49-F238E27FC236}">
                <a16:creationId xmlns:a16="http://schemas.microsoft.com/office/drawing/2014/main" id="{C9265F13-9F4B-4E22-B273-9752C998DA35}"/>
              </a:ext>
            </a:extLst>
          </p:cNvPr>
          <p:cNvSpPr txBox="1"/>
          <p:nvPr/>
        </p:nvSpPr>
        <p:spPr>
          <a:xfrm>
            <a:off x="561305" y="667355"/>
            <a:ext cx="4320479"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s-CO" sz="2800" b="1" dirty="0">
                <a:solidFill>
                  <a:schemeClr val="tx1"/>
                </a:solidFill>
              </a:rPr>
              <a:t>Criterios de simultaneidad   </a:t>
            </a:r>
            <a:endParaRPr lang="es-CO" sz="2800" b="1" kern="1200" dirty="0">
              <a:solidFill>
                <a:schemeClr val="tx1"/>
              </a:solidFill>
            </a:endParaRPr>
          </a:p>
        </p:txBody>
      </p:sp>
      <p:sp>
        <p:nvSpPr>
          <p:cNvPr id="4" name="Rectángulo 3">
            <a:extLst>
              <a:ext uri="{FF2B5EF4-FFF2-40B4-BE49-F238E27FC236}">
                <a16:creationId xmlns:a16="http://schemas.microsoft.com/office/drawing/2014/main" id="{B0A80402-1F4A-43A8-A826-92C1AA57780F}"/>
              </a:ext>
            </a:extLst>
          </p:cNvPr>
          <p:cNvSpPr/>
          <p:nvPr/>
        </p:nvSpPr>
        <p:spPr>
          <a:xfrm>
            <a:off x="675861" y="1556792"/>
            <a:ext cx="3989901" cy="2123658"/>
          </a:xfrm>
          <a:prstGeom prst="rect">
            <a:avLst/>
          </a:prstGeom>
        </p:spPr>
        <p:txBody>
          <a:bodyPr wrap="square">
            <a:spAutoFit/>
          </a:bodyPr>
          <a:lstStyle/>
          <a:p>
            <a:pPr marL="342900" indent="-342900" algn="just">
              <a:buFont typeface="Wingdings" panose="05000000000000000000" pitchFamily="2" charset="2"/>
              <a:buChar char="v"/>
            </a:pPr>
            <a:r>
              <a:rPr lang="es-CO" sz="1600" dirty="0"/>
              <a:t>Sincronización de polos (fase contra fase)</a:t>
            </a:r>
          </a:p>
          <a:p>
            <a:pPr marL="342900" indent="-342900" algn="just">
              <a:buFont typeface="Wingdings" panose="05000000000000000000" pitchFamily="2" charset="2"/>
              <a:buChar char="§"/>
            </a:pPr>
            <a:r>
              <a:rPr lang="es-CO" sz="1600" dirty="0"/>
              <a:t>&lt;1/4 de ciclo@operación de cierre</a:t>
            </a:r>
          </a:p>
          <a:p>
            <a:pPr marL="342900" indent="-342900" algn="just">
              <a:buFont typeface="Wingdings" panose="05000000000000000000" pitchFamily="2" charset="2"/>
              <a:buChar char="§"/>
            </a:pPr>
            <a:r>
              <a:rPr lang="es-CO" sz="1600" dirty="0"/>
              <a:t>&lt;1/6 de ciclo@operación de apertura</a:t>
            </a:r>
          </a:p>
          <a:p>
            <a:pPr algn="just"/>
            <a:endParaRPr lang="es-CO" sz="1600" dirty="0"/>
          </a:p>
          <a:p>
            <a:pPr marL="342900" indent="-342900" algn="just">
              <a:buFont typeface="Wingdings" panose="05000000000000000000" pitchFamily="2" charset="2"/>
              <a:buChar char="v"/>
            </a:pPr>
            <a:r>
              <a:rPr lang="es-CO" sz="1600" dirty="0"/>
              <a:t>Sincronización de cámaras en fase</a:t>
            </a:r>
          </a:p>
          <a:p>
            <a:pPr marL="342900" indent="-342900" algn="just">
              <a:buFont typeface="Wingdings" panose="05000000000000000000" pitchFamily="2" charset="2"/>
              <a:buChar char="§"/>
            </a:pPr>
            <a:r>
              <a:rPr lang="es-CO" sz="1600" dirty="0"/>
              <a:t>&lt;1/6 de ciclo@operación de cierre</a:t>
            </a:r>
          </a:p>
          <a:p>
            <a:pPr marL="342900" indent="-342900" algn="just">
              <a:buFont typeface="Wingdings" panose="05000000000000000000" pitchFamily="2" charset="2"/>
              <a:buChar char="§"/>
            </a:pPr>
            <a:r>
              <a:rPr lang="es-CO" sz="1600" dirty="0"/>
              <a:t>&lt;1/8 de ciclo@operación de apertura</a:t>
            </a:r>
          </a:p>
          <a:p>
            <a:pPr marL="342900" indent="-342900" algn="just">
              <a:buFont typeface="Wingdings" panose="05000000000000000000" pitchFamily="2" charset="2"/>
              <a:buChar char="§"/>
            </a:pPr>
            <a:endParaRPr lang="es-CO" sz="2000" dirty="0"/>
          </a:p>
        </p:txBody>
      </p:sp>
      <p:pic>
        <p:nvPicPr>
          <p:cNvPr id="5" name="Imagen 4">
            <a:extLst>
              <a:ext uri="{FF2B5EF4-FFF2-40B4-BE49-F238E27FC236}">
                <a16:creationId xmlns:a16="http://schemas.microsoft.com/office/drawing/2014/main" id="{D30AC3E7-C1A0-4001-AE06-596875E69AF9}"/>
              </a:ext>
            </a:extLst>
          </p:cNvPr>
          <p:cNvPicPr>
            <a:picLocks noChangeAspect="1"/>
          </p:cNvPicPr>
          <p:nvPr/>
        </p:nvPicPr>
        <p:blipFill>
          <a:blip r:embed="rId2"/>
          <a:stretch>
            <a:fillRect/>
          </a:stretch>
        </p:blipFill>
        <p:spPr>
          <a:xfrm>
            <a:off x="5002521" y="1700808"/>
            <a:ext cx="4229206" cy="3203518"/>
          </a:xfrm>
          <a:prstGeom prst="rect">
            <a:avLst/>
          </a:prstGeom>
        </p:spPr>
      </p:pic>
      <p:sp>
        <p:nvSpPr>
          <p:cNvPr id="6" name="Rectángulo 5">
            <a:extLst>
              <a:ext uri="{FF2B5EF4-FFF2-40B4-BE49-F238E27FC236}">
                <a16:creationId xmlns:a16="http://schemas.microsoft.com/office/drawing/2014/main" id="{9A45FEC1-8EF4-4950-A1C9-5D28C58E4098}"/>
              </a:ext>
            </a:extLst>
          </p:cNvPr>
          <p:cNvSpPr/>
          <p:nvPr/>
        </p:nvSpPr>
        <p:spPr>
          <a:xfrm>
            <a:off x="315264" y="6009311"/>
            <a:ext cx="4566521" cy="584775"/>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Interruptores,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Interruptores, Megger.</a:t>
            </a:r>
          </a:p>
          <a:p>
            <a:r>
              <a:rPr lang="en-US" sz="900" dirty="0">
                <a:latin typeface="Calibri" panose="020F0502020204030204" pitchFamily="34" charset="0"/>
                <a:cs typeface="Arial" panose="020B0604020202020204" pitchFamily="34" charset="0"/>
              </a:rPr>
              <a:t>[7] IEC 62271-100</a:t>
            </a:r>
            <a:r>
              <a:rPr lang="en-US" sz="1400" dirty="0">
                <a:latin typeface="Calibri" panose="020F0502020204030204" pitchFamily="34" charset="0"/>
                <a:cs typeface="Arial" panose="020B0604020202020204" pitchFamily="34" charset="0"/>
              </a:rPr>
              <a:t>.</a:t>
            </a:r>
          </a:p>
        </p:txBody>
      </p:sp>
      <p:pic>
        <p:nvPicPr>
          <p:cNvPr id="7" name="Imagen 6">
            <a:extLst>
              <a:ext uri="{FF2B5EF4-FFF2-40B4-BE49-F238E27FC236}">
                <a16:creationId xmlns:a16="http://schemas.microsoft.com/office/drawing/2014/main" id="{2E1947EC-6A4B-4160-B881-B6E7D79D46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Tree>
    <p:extLst>
      <p:ext uri="{BB962C8B-B14F-4D97-AF65-F5344CB8AC3E}">
        <p14:creationId xmlns:p14="http://schemas.microsoft.com/office/powerpoint/2010/main" val="3477011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003AF09-9697-4818-8D6C-F915EA33B6B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pic>
        <p:nvPicPr>
          <p:cNvPr id="1026" name="img919903" descr="f6a588c9-eaa2-429c-a6ad-45077f0dbea5">
            <a:extLst>
              <a:ext uri="{FF2B5EF4-FFF2-40B4-BE49-F238E27FC236}">
                <a16:creationId xmlns:a16="http://schemas.microsoft.com/office/drawing/2014/main" id="{34456C5F-0F2D-4C76-9822-71AD365DA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993" y="1524752"/>
            <a:ext cx="8229601"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a:extLst>
              <a:ext uri="{FF2B5EF4-FFF2-40B4-BE49-F238E27FC236}">
                <a16:creationId xmlns:a16="http://schemas.microsoft.com/office/drawing/2014/main" id="{684E047A-EFC5-4D84-A965-BB53DE0638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184" y="260648"/>
            <a:ext cx="1187112" cy="406590"/>
          </a:xfrm>
          <a:prstGeom prst="rect">
            <a:avLst/>
          </a:prstGeom>
        </p:spPr>
      </p:pic>
      <p:sp>
        <p:nvSpPr>
          <p:cNvPr id="5" name="Rectángulo: esquinas redondeadas 4">
            <a:extLst>
              <a:ext uri="{FF2B5EF4-FFF2-40B4-BE49-F238E27FC236}">
                <a16:creationId xmlns:a16="http://schemas.microsoft.com/office/drawing/2014/main" id="{4FD1FC2C-0117-4716-A55B-DCD91D9F91A6}"/>
              </a:ext>
            </a:extLst>
          </p:cNvPr>
          <p:cNvSpPr txBox="1"/>
          <p:nvPr/>
        </p:nvSpPr>
        <p:spPr>
          <a:xfrm>
            <a:off x="921346" y="859261"/>
            <a:ext cx="5328592" cy="387762"/>
          </a:xfrm>
          <a:prstGeom prst="rect">
            <a:avLst/>
          </a:prstGeom>
          <a:solidFill>
            <a:srgbClr val="FF6600"/>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s-CO" sz="2800" b="1" dirty="0">
                <a:solidFill>
                  <a:schemeClr val="tx1"/>
                </a:solidFill>
              </a:rPr>
              <a:t>Análisis de resultados de Tiempos</a:t>
            </a:r>
            <a:endParaRPr lang="es-CO" sz="2800" b="1" kern="1200" dirty="0">
              <a:solidFill>
                <a:schemeClr val="tx1"/>
              </a:solidFill>
            </a:endParaRPr>
          </a:p>
        </p:txBody>
      </p:sp>
      <p:sp>
        <p:nvSpPr>
          <p:cNvPr id="3" name="Rectángulo 2">
            <a:extLst>
              <a:ext uri="{FF2B5EF4-FFF2-40B4-BE49-F238E27FC236}">
                <a16:creationId xmlns:a16="http://schemas.microsoft.com/office/drawing/2014/main" id="{0B7EC957-9D9F-47A9-A983-09939414D426}"/>
              </a:ext>
            </a:extLst>
          </p:cNvPr>
          <p:cNvSpPr/>
          <p:nvPr/>
        </p:nvSpPr>
        <p:spPr>
          <a:xfrm>
            <a:off x="273274" y="6353075"/>
            <a:ext cx="2350323" cy="230832"/>
          </a:xfrm>
          <a:prstGeom prst="rect">
            <a:avLst/>
          </a:prstGeom>
        </p:spPr>
        <p:txBody>
          <a:bodyPr wrap="none">
            <a:spAutoFit/>
          </a:bodyPr>
          <a:lstStyle/>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Megger.</a:t>
            </a:r>
            <a:endParaRPr lang="en-US"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48858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507862" y="1129221"/>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contacto estática (SRM) </a:t>
              </a:r>
            </a:p>
          </p:txBody>
        </p:sp>
      </p:grpSp>
      <p:sp>
        <p:nvSpPr>
          <p:cNvPr id="9" name="Rectángulo 8">
            <a:extLst>
              <a:ext uri="{FF2B5EF4-FFF2-40B4-BE49-F238E27FC236}">
                <a16:creationId xmlns:a16="http://schemas.microsoft.com/office/drawing/2014/main" id="{205FF1E1-FED3-4A11-AA9E-A26E562F57FD}"/>
              </a:ext>
            </a:extLst>
          </p:cNvPr>
          <p:cNvSpPr/>
          <p:nvPr/>
        </p:nvSpPr>
        <p:spPr>
          <a:xfrm>
            <a:off x="248447" y="6181603"/>
            <a:ext cx="11561471"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Megger.</a:t>
            </a:r>
          </a:p>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p:txBody>
      </p:sp>
      <p:sp>
        <p:nvSpPr>
          <p:cNvPr id="10" name="CuadroTexto 9">
            <a:extLst>
              <a:ext uri="{FF2B5EF4-FFF2-40B4-BE49-F238E27FC236}">
                <a16:creationId xmlns:a16="http://schemas.microsoft.com/office/drawing/2014/main" id="{33A2875D-5E98-46D8-B44B-FA519B4157C0}"/>
              </a:ext>
            </a:extLst>
          </p:cNvPr>
          <p:cNvSpPr txBox="1"/>
          <p:nvPr/>
        </p:nvSpPr>
        <p:spPr>
          <a:xfrm>
            <a:off x="545214" y="2173917"/>
            <a:ext cx="6982021" cy="461665"/>
          </a:xfrm>
          <a:prstGeom prst="rect">
            <a:avLst/>
          </a:prstGeom>
          <a:noFill/>
        </p:spPr>
        <p:txBody>
          <a:bodyPr wrap="square" rtlCol="0">
            <a:spAutoFit/>
          </a:bodyPr>
          <a:lstStyle/>
          <a:p>
            <a:pPr marL="342900" indent="-342900">
              <a:buFont typeface="Wingdings" panose="05000000000000000000" pitchFamily="2" charset="2"/>
              <a:buChar char="v"/>
            </a:pPr>
            <a:endParaRPr lang="es-CO" sz="2400" dirty="0"/>
          </a:p>
        </p:txBody>
      </p:sp>
      <p:sp>
        <p:nvSpPr>
          <p:cNvPr id="11" name="Rectángulo 10">
            <a:extLst>
              <a:ext uri="{FF2B5EF4-FFF2-40B4-BE49-F238E27FC236}">
                <a16:creationId xmlns:a16="http://schemas.microsoft.com/office/drawing/2014/main" id="{31B8770D-BADC-4987-AC65-3D8182661290}"/>
              </a:ext>
            </a:extLst>
          </p:cNvPr>
          <p:cNvSpPr/>
          <p:nvPr/>
        </p:nvSpPr>
        <p:spPr>
          <a:xfrm>
            <a:off x="675861" y="2639698"/>
            <a:ext cx="4850296" cy="400110"/>
          </a:xfrm>
          <a:prstGeom prst="rect">
            <a:avLst/>
          </a:prstGeom>
        </p:spPr>
        <p:txBody>
          <a:bodyPr wrap="square">
            <a:spAutoFit/>
          </a:bodyPr>
          <a:lstStyle/>
          <a:p>
            <a:pPr marL="342900" indent="-342900" algn="just">
              <a:buFont typeface="Wingdings" panose="05000000000000000000" pitchFamily="2" charset="2"/>
              <a:buChar char="§"/>
            </a:pPr>
            <a:endParaRPr lang="es-CO" sz="2000" dirty="0"/>
          </a:p>
        </p:txBody>
      </p:sp>
      <p:sp>
        <p:nvSpPr>
          <p:cNvPr id="12" name="Rectángulo 11">
            <a:extLst>
              <a:ext uri="{FF2B5EF4-FFF2-40B4-BE49-F238E27FC236}">
                <a16:creationId xmlns:a16="http://schemas.microsoft.com/office/drawing/2014/main" id="{A56AC726-72A0-495E-A048-53F9EB73FDD1}"/>
              </a:ext>
            </a:extLst>
          </p:cNvPr>
          <p:cNvSpPr/>
          <p:nvPr/>
        </p:nvSpPr>
        <p:spPr>
          <a:xfrm>
            <a:off x="675861" y="2828835"/>
            <a:ext cx="4850296" cy="1200329"/>
          </a:xfrm>
          <a:prstGeom prst="rect">
            <a:avLst/>
          </a:prstGeom>
        </p:spPr>
        <p:txBody>
          <a:bodyPr wrap="square">
            <a:spAutoFit/>
          </a:bodyPr>
          <a:lstStyle/>
          <a:p>
            <a:r>
              <a:rPr lang="es-CO" b="1" dirty="0"/>
              <a:t>Contacto principal</a:t>
            </a:r>
            <a:r>
              <a:rPr lang="es-CO" dirty="0"/>
              <a:t>: es el elemento que conduce la corriente entre la parte estacionaria y la móvil del interruptor, y de esta manera, una gran superficie con muy baja resistencia (menor de 100 </a:t>
            </a:r>
            <a:r>
              <a:rPr lang="es-CO" dirty="0" err="1"/>
              <a:t>μΩ</a:t>
            </a:r>
            <a:r>
              <a:rPr lang="es-CO" dirty="0"/>
              <a:t>).</a:t>
            </a:r>
            <a:endParaRPr lang="es-CO" sz="2000" dirty="0"/>
          </a:p>
        </p:txBody>
      </p:sp>
      <p:pic>
        <p:nvPicPr>
          <p:cNvPr id="3" name="Imagen 2">
            <a:extLst>
              <a:ext uri="{FF2B5EF4-FFF2-40B4-BE49-F238E27FC236}">
                <a16:creationId xmlns:a16="http://schemas.microsoft.com/office/drawing/2014/main" id="{47C27A8F-E6F6-4AD1-A8B1-AFBB9DB92219}"/>
              </a:ext>
            </a:extLst>
          </p:cNvPr>
          <p:cNvPicPr>
            <a:picLocks noChangeAspect="1"/>
          </p:cNvPicPr>
          <p:nvPr/>
        </p:nvPicPr>
        <p:blipFill>
          <a:blip r:embed="rId3"/>
          <a:stretch>
            <a:fillRect/>
          </a:stretch>
        </p:blipFill>
        <p:spPr>
          <a:xfrm>
            <a:off x="6282585" y="2169801"/>
            <a:ext cx="2901405" cy="2022191"/>
          </a:xfrm>
          <a:prstGeom prst="rect">
            <a:avLst/>
          </a:prstGeom>
        </p:spPr>
      </p:pic>
      <p:pic>
        <p:nvPicPr>
          <p:cNvPr id="4" name="Imagen 3">
            <a:extLst>
              <a:ext uri="{FF2B5EF4-FFF2-40B4-BE49-F238E27FC236}">
                <a16:creationId xmlns:a16="http://schemas.microsoft.com/office/drawing/2014/main" id="{F0FEBCA0-A78F-49B3-AB77-3C5ED80A5065}"/>
              </a:ext>
            </a:extLst>
          </p:cNvPr>
          <p:cNvPicPr>
            <a:picLocks noChangeAspect="1"/>
          </p:cNvPicPr>
          <p:nvPr/>
        </p:nvPicPr>
        <p:blipFill>
          <a:blip r:embed="rId4"/>
          <a:stretch>
            <a:fillRect/>
          </a:stretch>
        </p:blipFill>
        <p:spPr>
          <a:xfrm>
            <a:off x="6282584" y="4279873"/>
            <a:ext cx="2901405" cy="1868061"/>
          </a:xfrm>
          <a:prstGeom prst="rect">
            <a:avLst/>
          </a:prstGeom>
        </p:spPr>
      </p:pic>
    </p:spTree>
    <p:extLst>
      <p:ext uri="{BB962C8B-B14F-4D97-AF65-F5344CB8AC3E}">
        <p14:creationId xmlns:p14="http://schemas.microsoft.com/office/powerpoint/2010/main" val="565516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507862" y="1129221"/>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contacto estática (SRM) </a:t>
              </a:r>
            </a:p>
          </p:txBody>
        </p:sp>
      </p:grpSp>
      <p:sp>
        <p:nvSpPr>
          <p:cNvPr id="9" name="Rectángulo 8">
            <a:extLst>
              <a:ext uri="{FF2B5EF4-FFF2-40B4-BE49-F238E27FC236}">
                <a16:creationId xmlns:a16="http://schemas.microsoft.com/office/drawing/2014/main" id="{205FF1E1-FED3-4A11-AA9E-A26E562F57FD}"/>
              </a:ext>
            </a:extLst>
          </p:cNvPr>
          <p:cNvSpPr/>
          <p:nvPr/>
        </p:nvSpPr>
        <p:spPr>
          <a:xfrm>
            <a:off x="250250" y="6290512"/>
            <a:ext cx="11561471"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p:txBody>
      </p:sp>
      <p:sp>
        <p:nvSpPr>
          <p:cNvPr id="10" name="CuadroTexto 9">
            <a:extLst>
              <a:ext uri="{FF2B5EF4-FFF2-40B4-BE49-F238E27FC236}">
                <a16:creationId xmlns:a16="http://schemas.microsoft.com/office/drawing/2014/main" id="{33A2875D-5E98-46D8-B44B-FA519B4157C0}"/>
              </a:ext>
            </a:extLst>
          </p:cNvPr>
          <p:cNvSpPr txBox="1"/>
          <p:nvPr/>
        </p:nvSpPr>
        <p:spPr>
          <a:xfrm>
            <a:off x="545214" y="2173917"/>
            <a:ext cx="6982021" cy="461665"/>
          </a:xfrm>
          <a:prstGeom prst="rect">
            <a:avLst/>
          </a:prstGeom>
          <a:noFill/>
        </p:spPr>
        <p:txBody>
          <a:bodyPr wrap="square" rtlCol="0">
            <a:spAutoFit/>
          </a:bodyPr>
          <a:lstStyle/>
          <a:p>
            <a:pPr marL="342900" indent="-342900">
              <a:buFont typeface="Wingdings" panose="05000000000000000000" pitchFamily="2" charset="2"/>
              <a:buChar char="v"/>
            </a:pPr>
            <a:endParaRPr lang="es-CO" sz="2400" dirty="0"/>
          </a:p>
        </p:txBody>
      </p:sp>
      <p:sp>
        <p:nvSpPr>
          <p:cNvPr id="11" name="Rectángulo 10">
            <a:extLst>
              <a:ext uri="{FF2B5EF4-FFF2-40B4-BE49-F238E27FC236}">
                <a16:creationId xmlns:a16="http://schemas.microsoft.com/office/drawing/2014/main" id="{31B8770D-BADC-4987-AC65-3D8182661290}"/>
              </a:ext>
            </a:extLst>
          </p:cNvPr>
          <p:cNvSpPr/>
          <p:nvPr/>
        </p:nvSpPr>
        <p:spPr>
          <a:xfrm>
            <a:off x="675861" y="2639698"/>
            <a:ext cx="4850296" cy="400110"/>
          </a:xfrm>
          <a:prstGeom prst="rect">
            <a:avLst/>
          </a:prstGeom>
        </p:spPr>
        <p:txBody>
          <a:bodyPr wrap="square">
            <a:spAutoFit/>
          </a:bodyPr>
          <a:lstStyle/>
          <a:p>
            <a:pPr marL="342900" indent="-342900" algn="just">
              <a:buFont typeface="Wingdings" panose="05000000000000000000" pitchFamily="2" charset="2"/>
              <a:buChar char="§"/>
            </a:pPr>
            <a:endParaRPr lang="es-CO" sz="2000" dirty="0"/>
          </a:p>
        </p:txBody>
      </p:sp>
      <p:pic>
        <p:nvPicPr>
          <p:cNvPr id="8" name="Imagen 7">
            <a:extLst>
              <a:ext uri="{FF2B5EF4-FFF2-40B4-BE49-F238E27FC236}">
                <a16:creationId xmlns:a16="http://schemas.microsoft.com/office/drawing/2014/main" id="{9878AF02-E348-47F7-868C-7DB76D4277EA}"/>
              </a:ext>
            </a:extLst>
          </p:cNvPr>
          <p:cNvPicPr>
            <a:picLocks noChangeAspect="1"/>
          </p:cNvPicPr>
          <p:nvPr/>
        </p:nvPicPr>
        <p:blipFill>
          <a:blip r:embed="rId3"/>
          <a:stretch>
            <a:fillRect/>
          </a:stretch>
        </p:blipFill>
        <p:spPr>
          <a:xfrm>
            <a:off x="1880983" y="2275553"/>
            <a:ext cx="2052439" cy="3085279"/>
          </a:xfrm>
          <a:prstGeom prst="rect">
            <a:avLst/>
          </a:prstGeom>
        </p:spPr>
      </p:pic>
      <p:pic>
        <p:nvPicPr>
          <p:cNvPr id="13" name="Imagen 12">
            <a:extLst>
              <a:ext uri="{FF2B5EF4-FFF2-40B4-BE49-F238E27FC236}">
                <a16:creationId xmlns:a16="http://schemas.microsoft.com/office/drawing/2014/main" id="{D1FD35EC-4022-463C-8ACF-0DA8694C9D5A}"/>
              </a:ext>
            </a:extLst>
          </p:cNvPr>
          <p:cNvPicPr>
            <a:picLocks noChangeAspect="1"/>
          </p:cNvPicPr>
          <p:nvPr/>
        </p:nvPicPr>
        <p:blipFill>
          <a:blip r:embed="rId4"/>
          <a:stretch>
            <a:fillRect/>
          </a:stretch>
        </p:blipFill>
        <p:spPr>
          <a:xfrm>
            <a:off x="5138543" y="2438448"/>
            <a:ext cx="3064301" cy="2514651"/>
          </a:xfrm>
          <a:prstGeom prst="rect">
            <a:avLst/>
          </a:prstGeom>
        </p:spPr>
      </p:pic>
    </p:spTree>
    <p:extLst>
      <p:ext uri="{BB962C8B-B14F-4D97-AF65-F5344CB8AC3E}">
        <p14:creationId xmlns:p14="http://schemas.microsoft.com/office/powerpoint/2010/main" val="2320508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contacto estática (SRM) </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647040" y="2413337"/>
            <a:ext cx="3786152" cy="2585323"/>
          </a:xfrm>
          <a:prstGeom prst="rect">
            <a:avLst/>
          </a:prstGeom>
          <a:noFill/>
        </p:spPr>
        <p:txBody>
          <a:bodyPr wrap="square" rtlCol="0">
            <a:spAutoFit/>
          </a:bodyPr>
          <a:lstStyle/>
          <a:p>
            <a:pPr algn="just"/>
            <a:r>
              <a:rPr lang="es-CO" dirty="0"/>
              <a:t>La prueba se realiza inyectando corriente CC por el sistema de contactos principales del interruptor cuando el interruptor esta cerrado. La medición de la caída de voltaje permite calcular la resistencia. El valor de la resistencia del contacto principal refleja el estado de las partes conductoras.</a:t>
            </a:r>
            <a:endParaRPr lang="es-CO" sz="2400" dirty="0"/>
          </a:p>
        </p:txBody>
      </p:sp>
      <p:sp>
        <p:nvSpPr>
          <p:cNvPr id="11" name="Rectángulo 10">
            <a:extLst>
              <a:ext uri="{FF2B5EF4-FFF2-40B4-BE49-F238E27FC236}">
                <a16:creationId xmlns:a16="http://schemas.microsoft.com/office/drawing/2014/main" id="{31B8770D-BADC-4987-AC65-3D8182661290}"/>
              </a:ext>
            </a:extLst>
          </p:cNvPr>
          <p:cNvSpPr/>
          <p:nvPr/>
        </p:nvSpPr>
        <p:spPr>
          <a:xfrm>
            <a:off x="675861" y="2639698"/>
            <a:ext cx="4850296" cy="400110"/>
          </a:xfrm>
          <a:prstGeom prst="rect">
            <a:avLst/>
          </a:prstGeom>
        </p:spPr>
        <p:txBody>
          <a:bodyPr wrap="square">
            <a:spAutoFit/>
          </a:bodyPr>
          <a:lstStyle/>
          <a:p>
            <a:pPr marL="342900" indent="-342900" algn="just">
              <a:buFont typeface="Wingdings" panose="05000000000000000000" pitchFamily="2" charset="2"/>
              <a:buChar char="§"/>
            </a:pPr>
            <a:endParaRPr lang="es-CO" sz="2000" dirty="0"/>
          </a:p>
        </p:txBody>
      </p:sp>
      <p:sp>
        <p:nvSpPr>
          <p:cNvPr id="3" name="Rectángulo 2">
            <a:extLst>
              <a:ext uri="{FF2B5EF4-FFF2-40B4-BE49-F238E27FC236}">
                <a16:creationId xmlns:a16="http://schemas.microsoft.com/office/drawing/2014/main" id="{B4919DF0-1330-428F-8E5F-41383BFEF554}"/>
              </a:ext>
            </a:extLst>
          </p:cNvPr>
          <p:cNvSpPr/>
          <p:nvPr/>
        </p:nvSpPr>
        <p:spPr>
          <a:xfrm>
            <a:off x="201266" y="6280627"/>
            <a:ext cx="6704042"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Megger.</a:t>
            </a:r>
          </a:p>
          <a:p>
            <a:r>
              <a:rPr lang="en-US" sz="900" dirty="0">
                <a:latin typeface="Calibri" panose="020F0502020204030204" pitchFamily="34" charset="0"/>
                <a:cs typeface="Arial" panose="020B0604020202020204" pitchFamily="34" charset="0"/>
              </a:rPr>
              <a:t>[7] IEC 62271-100.</a:t>
            </a:r>
          </a:p>
        </p:txBody>
      </p:sp>
      <p:pic>
        <p:nvPicPr>
          <p:cNvPr id="4" name="Imagen 3">
            <a:extLst>
              <a:ext uri="{FF2B5EF4-FFF2-40B4-BE49-F238E27FC236}">
                <a16:creationId xmlns:a16="http://schemas.microsoft.com/office/drawing/2014/main" id="{66B7981B-5175-422A-AFDB-B9CC2C3022C4}"/>
              </a:ext>
            </a:extLst>
          </p:cNvPr>
          <p:cNvPicPr>
            <a:picLocks noChangeAspect="1"/>
          </p:cNvPicPr>
          <p:nvPr/>
        </p:nvPicPr>
        <p:blipFill>
          <a:blip r:embed="rId3"/>
          <a:stretch>
            <a:fillRect/>
          </a:stretch>
        </p:blipFill>
        <p:spPr>
          <a:xfrm>
            <a:off x="4462013" y="2523747"/>
            <a:ext cx="5073652" cy="2358962"/>
          </a:xfrm>
          <a:prstGeom prst="rect">
            <a:avLst/>
          </a:prstGeom>
        </p:spPr>
      </p:pic>
    </p:spTree>
    <p:extLst>
      <p:ext uri="{BB962C8B-B14F-4D97-AF65-F5344CB8AC3E}">
        <p14:creationId xmlns:p14="http://schemas.microsoft.com/office/powerpoint/2010/main" val="1175411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contacto estática (SRM) </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1" y="2377364"/>
            <a:ext cx="3786152" cy="3139321"/>
          </a:xfrm>
          <a:prstGeom prst="rect">
            <a:avLst/>
          </a:prstGeom>
          <a:noFill/>
        </p:spPr>
        <p:txBody>
          <a:bodyPr wrap="square" rtlCol="0">
            <a:spAutoFit/>
          </a:bodyPr>
          <a:lstStyle/>
          <a:p>
            <a:pPr marL="285750" indent="-285750" algn="just">
              <a:buFont typeface="Wingdings" panose="05000000000000000000" pitchFamily="2" charset="2"/>
              <a:buChar char="v"/>
            </a:pPr>
            <a:r>
              <a:rPr lang="es-CO" dirty="0"/>
              <a:t>IEC 56: 50 A y la corriente nominal del interruptor.</a:t>
            </a:r>
          </a:p>
          <a:p>
            <a:pPr algn="just"/>
            <a:endParaRPr lang="es-CO" dirty="0"/>
          </a:p>
          <a:p>
            <a:pPr marL="285750" indent="-285750" algn="just">
              <a:buFont typeface="Wingdings" panose="05000000000000000000" pitchFamily="2" charset="2"/>
              <a:buChar char="v"/>
            </a:pPr>
            <a:r>
              <a:rPr lang="es-CO" dirty="0"/>
              <a:t>ANSI C37.09: Corriente mínima prueba de 100A.</a:t>
            </a:r>
          </a:p>
          <a:p>
            <a:pPr algn="just"/>
            <a:endParaRPr lang="es-CO" dirty="0"/>
          </a:p>
          <a:p>
            <a:pPr marL="285750" indent="-285750" algn="just">
              <a:buFont typeface="Wingdings" panose="05000000000000000000" pitchFamily="2" charset="2"/>
              <a:buChar char="Ø"/>
            </a:pPr>
            <a:r>
              <a:rPr lang="es-CO" b="1" dirty="0"/>
              <a:t>Contactos en mal estado: </a:t>
            </a:r>
            <a:r>
              <a:rPr lang="es-CO" dirty="0"/>
              <a:t>incremento aproximado del 200% de resistencia respecto a los valores de fábrica (ANSI C37.09).</a:t>
            </a:r>
          </a:p>
          <a:p>
            <a:pPr algn="just"/>
            <a:endParaRPr lang="es-CO" dirty="0"/>
          </a:p>
        </p:txBody>
      </p:sp>
      <p:sp>
        <p:nvSpPr>
          <p:cNvPr id="3" name="Rectángulo 2">
            <a:extLst>
              <a:ext uri="{FF2B5EF4-FFF2-40B4-BE49-F238E27FC236}">
                <a16:creationId xmlns:a16="http://schemas.microsoft.com/office/drawing/2014/main" id="{B4919DF0-1330-428F-8E5F-41383BFEF554}"/>
              </a:ext>
            </a:extLst>
          </p:cNvPr>
          <p:cNvSpPr/>
          <p:nvPr/>
        </p:nvSpPr>
        <p:spPr>
          <a:xfrm>
            <a:off x="265976" y="6201114"/>
            <a:ext cx="6704042"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[6] </a:t>
            </a:r>
            <a:r>
              <a:rPr lang="en-US" sz="900" dirty="0" err="1">
                <a:latin typeface="Calibri" panose="020F0502020204030204" pitchFamily="34" charset="0"/>
                <a:cs typeface="Arial" panose="020B0604020202020204" pitchFamily="34" charset="0"/>
              </a:rPr>
              <a:t>Guia</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Megger.</a:t>
            </a:r>
          </a:p>
          <a:p>
            <a:r>
              <a:rPr lang="en-US" sz="900" dirty="0">
                <a:latin typeface="Calibri" panose="020F0502020204030204" pitchFamily="34" charset="0"/>
                <a:cs typeface="Arial" panose="020B0604020202020204" pitchFamily="34" charset="0"/>
              </a:rPr>
              <a:t>[7] IEC 62271-100.</a:t>
            </a:r>
          </a:p>
        </p:txBody>
      </p:sp>
      <p:pic>
        <p:nvPicPr>
          <p:cNvPr id="8" name="Imagen 7">
            <a:extLst>
              <a:ext uri="{FF2B5EF4-FFF2-40B4-BE49-F238E27FC236}">
                <a16:creationId xmlns:a16="http://schemas.microsoft.com/office/drawing/2014/main" id="{E1C75270-083A-496C-9409-5AEF3A0DA4A9}"/>
              </a:ext>
            </a:extLst>
          </p:cNvPr>
          <p:cNvPicPr>
            <a:picLocks noChangeAspect="1"/>
          </p:cNvPicPr>
          <p:nvPr/>
        </p:nvPicPr>
        <p:blipFill>
          <a:blip r:embed="rId3"/>
          <a:stretch>
            <a:fillRect/>
          </a:stretch>
        </p:blipFill>
        <p:spPr>
          <a:xfrm>
            <a:off x="4434402" y="2377364"/>
            <a:ext cx="4582702" cy="2930435"/>
          </a:xfrm>
          <a:prstGeom prst="rect">
            <a:avLst/>
          </a:prstGeom>
        </p:spPr>
      </p:pic>
    </p:spTree>
    <p:extLst>
      <p:ext uri="{BB962C8B-B14F-4D97-AF65-F5344CB8AC3E}">
        <p14:creationId xmlns:p14="http://schemas.microsoft.com/office/powerpoint/2010/main" val="2118629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0" y="2377364"/>
            <a:ext cx="4928201" cy="2308324"/>
          </a:xfrm>
          <a:prstGeom prst="rect">
            <a:avLst/>
          </a:prstGeom>
          <a:noFill/>
        </p:spPr>
        <p:txBody>
          <a:bodyPr wrap="square" rtlCol="0">
            <a:spAutoFit/>
          </a:bodyPr>
          <a:lstStyle/>
          <a:p>
            <a:pPr algn="just"/>
            <a:r>
              <a:rPr lang="es-CO" dirty="0"/>
              <a:t>La medición de la resistencia se basa en la ley de Ohm. Consiste en aplicar voltaje (500–15.000V CC) al interruptor para determinar el valor en </a:t>
            </a:r>
            <a:r>
              <a:rPr lang="es-CO" dirty="0" err="1"/>
              <a:t>megaohm</a:t>
            </a:r>
            <a:r>
              <a:rPr lang="es-CO" dirty="0"/>
              <a:t> de resistencia. Esta prueba no indica la calidad del aislamiento primario. Tiene como objetivo verificar las condiciones de aislamiento en cada una de las secciones (Cámara – Aislador) del interruptor bajo prueba.</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245125"/>
            <a:ext cx="8432234"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a:p>
            <a:r>
              <a:rPr lang="en-US" sz="900" dirty="0">
                <a:latin typeface="Calibri" panose="020F0502020204030204" pitchFamily="34" charset="0"/>
                <a:cs typeface="Arial" panose="020B0604020202020204" pitchFamily="34" charset="0"/>
              </a:rPr>
              <a:t>[9] Electrical Power Equipment Maintenance And Testing,  Segunda </a:t>
            </a:r>
            <a:r>
              <a:rPr lang="en-US" sz="900" dirty="0" err="1">
                <a:latin typeface="Calibri" panose="020F0502020204030204" pitchFamily="34" charset="0"/>
                <a:cs typeface="Arial" panose="020B0604020202020204" pitchFamily="34" charset="0"/>
              </a:rPr>
              <a:t>Edición</a:t>
            </a:r>
            <a:r>
              <a:rPr lang="en-US" sz="900" dirty="0">
                <a:latin typeface="Calibri" panose="020F0502020204030204" pitchFamily="34" charset="0"/>
                <a:cs typeface="Arial" panose="020B0604020202020204" pitchFamily="34" charset="0"/>
              </a:rPr>
              <a:t>, Paul Gill.</a:t>
            </a:r>
          </a:p>
        </p:txBody>
      </p:sp>
      <p:pic>
        <p:nvPicPr>
          <p:cNvPr id="4" name="Imagen 3">
            <a:extLst>
              <a:ext uri="{FF2B5EF4-FFF2-40B4-BE49-F238E27FC236}">
                <a16:creationId xmlns:a16="http://schemas.microsoft.com/office/drawing/2014/main" id="{2047561D-9935-46FC-804F-E42B5DCB835D}"/>
              </a:ext>
            </a:extLst>
          </p:cNvPr>
          <p:cNvPicPr>
            <a:picLocks noChangeAspect="1"/>
          </p:cNvPicPr>
          <p:nvPr/>
        </p:nvPicPr>
        <p:blipFill>
          <a:blip r:embed="rId3"/>
          <a:stretch>
            <a:fillRect/>
          </a:stretch>
        </p:blipFill>
        <p:spPr>
          <a:xfrm>
            <a:off x="5523277" y="3550547"/>
            <a:ext cx="2288808" cy="2270281"/>
          </a:xfrm>
          <a:prstGeom prst="rect">
            <a:avLst/>
          </a:prstGeom>
        </p:spPr>
      </p:pic>
      <p:pic>
        <p:nvPicPr>
          <p:cNvPr id="9" name="Imagen 8">
            <a:extLst>
              <a:ext uri="{FF2B5EF4-FFF2-40B4-BE49-F238E27FC236}">
                <a16:creationId xmlns:a16="http://schemas.microsoft.com/office/drawing/2014/main" id="{EB585FF6-685E-45A2-BEEB-AA9BA77F095F}"/>
              </a:ext>
            </a:extLst>
          </p:cNvPr>
          <p:cNvPicPr>
            <a:picLocks noChangeAspect="1"/>
          </p:cNvPicPr>
          <p:nvPr/>
        </p:nvPicPr>
        <p:blipFill>
          <a:blip r:embed="rId4"/>
          <a:stretch>
            <a:fillRect/>
          </a:stretch>
        </p:blipFill>
        <p:spPr>
          <a:xfrm>
            <a:off x="7587603" y="1936341"/>
            <a:ext cx="1266825" cy="2676525"/>
          </a:xfrm>
          <a:prstGeom prst="rect">
            <a:avLst/>
          </a:prstGeom>
        </p:spPr>
      </p:pic>
    </p:spTree>
    <p:extLst>
      <p:ext uri="{BB962C8B-B14F-4D97-AF65-F5344CB8AC3E}">
        <p14:creationId xmlns:p14="http://schemas.microsoft.com/office/powerpoint/2010/main" val="136354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0" y="2377364"/>
            <a:ext cx="4928201" cy="2031325"/>
          </a:xfrm>
          <a:prstGeom prst="rect">
            <a:avLst/>
          </a:prstGeom>
          <a:noFill/>
        </p:spPr>
        <p:txBody>
          <a:bodyPr wrap="square" rtlCol="0">
            <a:spAutoFit/>
          </a:bodyPr>
          <a:lstStyle/>
          <a:p>
            <a:pPr algn="just"/>
            <a:r>
              <a:rPr lang="es-CO" dirty="0"/>
              <a:t>Por principio, la resistencia del aislamiento presenta un valor muy elevado pero no infinito, por lo tanto, mediante la medición de la débil corriente en circulación el </a:t>
            </a:r>
            <a:r>
              <a:rPr lang="es-CO" dirty="0" err="1"/>
              <a:t>megaóhmetro</a:t>
            </a:r>
            <a:r>
              <a:rPr lang="es-CO" dirty="0"/>
              <a:t> indica el valor de la resistencia del aislamiento con un resultado en k</a:t>
            </a:r>
            <a:r>
              <a:rPr lang="el-GR" dirty="0"/>
              <a:t>Ω</a:t>
            </a:r>
            <a:r>
              <a:rPr lang="es-CO" dirty="0"/>
              <a:t>, M</a:t>
            </a:r>
            <a:r>
              <a:rPr lang="el-GR" dirty="0"/>
              <a:t>Ω</a:t>
            </a:r>
            <a:r>
              <a:rPr lang="es-CO" dirty="0"/>
              <a:t>, G</a:t>
            </a:r>
            <a:r>
              <a:rPr lang="el-GR" dirty="0"/>
              <a:t>Ω</a:t>
            </a:r>
            <a:r>
              <a:rPr lang="es-CO" dirty="0"/>
              <a:t>, incluso en T</a:t>
            </a:r>
            <a:r>
              <a:rPr lang="el-GR" dirty="0"/>
              <a:t>Ω</a:t>
            </a:r>
            <a:r>
              <a:rPr lang="es-CO" dirty="0"/>
              <a:t> en algunos modelos.</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320103"/>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[10] </a:t>
            </a:r>
            <a:r>
              <a:rPr lang="en-US" sz="900" dirty="0" err="1">
                <a:latin typeface="Calibri" panose="020F0502020204030204" pitchFamily="34" charset="0"/>
                <a:cs typeface="Arial" panose="020B0604020202020204" pitchFamily="34" charset="0"/>
              </a:rPr>
              <a:t>Guía</a:t>
            </a:r>
            <a:r>
              <a:rPr lang="en-US" sz="900" dirty="0">
                <a:latin typeface="Calibri" panose="020F0502020204030204" pitchFamily="34" charset="0"/>
                <a:cs typeface="Arial" panose="020B0604020202020204" pitchFamily="34" charset="0"/>
              </a:rPr>
              <a:t> de la </a:t>
            </a:r>
            <a:r>
              <a:rPr lang="en-US" sz="900" dirty="0" err="1">
                <a:latin typeface="Calibri" panose="020F0502020204030204" pitchFamily="34" charset="0"/>
                <a:cs typeface="Arial" panose="020B0604020202020204" pitchFamily="34" charset="0"/>
              </a:rPr>
              <a:t>medición</a:t>
            </a:r>
            <a:r>
              <a:rPr lang="en-US" sz="900" dirty="0">
                <a:latin typeface="Calibri" panose="020F0502020204030204" pitchFamily="34" charset="0"/>
                <a:cs typeface="Arial" panose="020B0604020202020204" pitchFamily="34" charset="0"/>
              </a:rPr>
              <a:t> del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CHAUVIN ARNOUX GROUP.</a:t>
            </a:r>
          </a:p>
        </p:txBody>
      </p:sp>
      <p:pic>
        <p:nvPicPr>
          <p:cNvPr id="9" name="Imagen 8">
            <a:extLst>
              <a:ext uri="{FF2B5EF4-FFF2-40B4-BE49-F238E27FC236}">
                <a16:creationId xmlns:a16="http://schemas.microsoft.com/office/drawing/2014/main" id="{EB585FF6-685E-45A2-BEEB-AA9BA77F095F}"/>
              </a:ext>
            </a:extLst>
          </p:cNvPr>
          <p:cNvPicPr>
            <a:picLocks noChangeAspect="1"/>
          </p:cNvPicPr>
          <p:nvPr/>
        </p:nvPicPr>
        <p:blipFill>
          <a:blip r:embed="rId3"/>
          <a:stretch>
            <a:fillRect/>
          </a:stretch>
        </p:blipFill>
        <p:spPr>
          <a:xfrm>
            <a:off x="5961906" y="2302912"/>
            <a:ext cx="1266825" cy="2676525"/>
          </a:xfrm>
          <a:prstGeom prst="rect">
            <a:avLst/>
          </a:prstGeom>
        </p:spPr>
      </p:pic>
      <p:pic>
        <p:nvPicPr>
          <p:cNvPr id="8" name="Imagen 7">
            <a:extLst>
              <a:ext uri="{FF2B5EF4-FFF2-40B4-BE49-F238E27FC236}">
                <a16:creationId xmlns:a16="http://schemas.microsoft.com/office/drawing/2014/main" id="{DD9C3179-F3A9-4E92-8BFF-C4202AE547C0}"/>
              </a:ext>
            </a:extLst>
          </p:cNvPr>
          <p:cNvPicPr>
            <a:picLocks noChangeAspect="1"/>
          </p:cNvPicPr>
          <p:nvPr/>
        </p:nvPicPr>
        <p:blipFill>
          <a:blip r:embed="rId4"/>
          <a:stretch>
            <a:fillRect/>
          </a:stretch>
        </p:blipFill>
        <p:spPr>
          <a:xfrm flipH="1">
            <a:off x="7567229" y="3504907"/>
            <a:ext cx="499692" cy="216024"/>
          </a:xfrm>
          <a:prstGeom prst="rect">
            <a:avLst/>
          </a:prstGeom>
        </p:spPr>
      </p:pic>
      <p:sp>
        <p:nvSpPr>
          <p:cNvPr id="11" name="CuadroTexto 10">
            <a:extLst>
              <a:ext uri="{FF2B5EF4-FFF2-40B4-BE49-F238E27FC236}">
                <a16:creationId xmlns:a16="http://schemas.microsoft.com/office/drawing/2014/main" id="{83A63097-53F1-415A-BBE8-CF90D07BE632}"/>
              </a:ext>
            </a:extLst>
          </p:cNvPr>
          <p:cNvSpPr txBox="1"/>
          <p:nvPr/>
        </p:nvSpPr>
        <p:spPr>
          <a:xfrm>
            <a:off x="7163270" y="3240759"/>
            <a:ext cx="807918" cy="707886"/>
          </a:xfrm>
          <a:prstGeom prst="rect">
            <a:avLst/>
          </a:prstGeom>
          <a:noFill/>
        </p:spPr>
        <p:txBody>
          <a:bodyPr wrap="square" rtlCol="0">
            <a:spAutoFit/>
          </a:bodyPr>
          <a:lstStyle/>
          <a:p>
            <a:r>
              <a:rPr lang="es-CO" sz="4000" dirty="0"/>
              <a:t>≠</a:t>
            </a:r>
          </a:p>
        </p:txBody>
      </p:sp>
    </p:spTree>
    <p:extLst>
      <p:ext uri="{BB962C8B-B14F-4D97-AF65-F5344CB8AC3E}">
        <p14:creationId xmlns:p14="http://schemas.microsoft.com/office/powerpoint/2010/main" val="2047337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0" y="2377364"/>
            <a:ext cx="4928201" cy="1754326"/>
          </a:xfrm>
          <a:prstGeom prst="rect">
            <a:avLst/>
          </a:prstGeom>
          <a:noFill/>
        </p:spPr>
        <p:txBody>
          <a:bodyPr wrap="square" rtlCol="0">
            <a:spAutoFit/>
          </a:bodyPr>
          <a:lstStyle/>
          <a:p>
            <a:pPr marL="285750" indent="-285750">
              <a:buFont typeface="Wingdings" panose="05000000000000000000" pitchFamily="2" charset="2"/>
              <a:buChar char="v"/>
            </a:pPr>
            <a:r>
              <a:rPr lang="es-CO" dirty="0"/>
              <a:t>La corriente total que circula en el cuerpo del aislante es la suma de tres componentes:</a:t>
            </a:r>
          </a:p>
          <a:p>
            <a:endParaRPr lang="es-CO" dirty="0"/>
          </a:p>
          <a:p>
            <a:pPr marL="342900" indent="-342900">
              <a:buFont typeface="+mj-lt"/>
              <a:buAutoNum type="arabicPeriod"/>
            </a:pPr>
            <a:r>
              <a:rPr lang="es-CO" dirty="0"/>
              <a:t>Corriente de carga capacitiva.</a:t>
            </a:r>
          </a:p>
          <a:p>
            <a:pPr marL="342900" indent="-342900">
              <a:buFont typeface="+mj-lt"/>
              <a:buAutoNum type="arabicPeriod"/>
            </a:pPr>
            <a:r>
              <a:rPr lang="es-CO" dirty="0"/>
              <a:t>Corriente de absorción.</a:t>
            </a:r>
          </a:p>
          <a:p>
            <a:pPr marL="342900" indent="-342900">
              <a:buFont typeface="+mj-lt"/>
              <a:buAutoNum type="arabicPeriod"/>
            </a:pPr>
            <a:r>
              <a:rPr lang="es-CO" dirty="0"/>
              <a:t>Corriente de fuga o corriente de conducción.</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322843"/>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[10] </a:t>
            </a:r>
            <a:r>
              <a:rPr lang="en-US" sz="900" dirty="0" err="1">
                <a:latin typeface="Calibri" panose="020F0502020204030204" pitchFamily="34" charset="0"/>
                <a:cs typeface="Arial" panose="020B0604020202020204" pitchFamily="34" charset="0"/>
              </a:rPr>
              <a:t>Guía</a:t>
            </a:r>
            <a:r>
              <a:rPr lang="en-US" sz="900" dirty="0">
                <a:latin typeface="Calibri" panose="020F0502020204030204" pitchFamily="34" charset="0"/>
                <a:cs typeface="Arial" panose="020B0604020202020204" pitchFamily="34" charset="0"/>
              </a:rPr>
              <a:t> de la </a:t>
            </a:r>
            <a:r>
              <a:rPr lang="en-US" sz="900" dirty="0" err="1">
                <a:latin typeface="Calibri" panose="020F0502020204030204" pitchFamily="34" charset="0"/>
                <a:cs typeface="Arial" panose="020B0604020202020204" pitchFamily="34" charset="0"/>
              </a:rPr>
              <a:t>medición</a:t>
            </a:r>
            <a:r>
              <a:rPr lang="en-US" sz="900" dirty="0">
                <a:latin typeface="Calibri" panose="020F0502020204030204" pitchFamily="34" charset="0"/>
                <a:cs typeface="Arial" panose="020B0604020202020204" pitchFamily="34" charset="0"/>
              </a:rPr>
              <a:t> del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CHAUVIN ARNOUX GROUP.</a:t>
            </a:r>
          </a:p>
        </p:txBody>
      </p:sp>
      <p:pic>
        <p:nvPicPr>
          <p:cNvPr id="4" name="Imagen 3">
            <a:extLst>
              <a:ext uri="{FF2B5EF4-FFF2-40B4-BE49-F238E27FC236}">
                <a16:creationId xmlns:a16="http://schemas.microsoft.com/office/drawing/2014/main" id="{F0726614-D12B-40EF-B858-56A74264F4DA}"/>
              </a:ext>
            </a:extLst>
          </p:cNvPr>
          <p:cNvPicPr>
            <a:picLocks noChangeAspect="1"/>
          </p:cNvPicPr>
          <p:nvPr/>
        </p:nvPicPr>
        <p:blipFill>
          <a:blip r:embed="rId3"/>
          <a:stretch>
            <a:fillRect/>
          </a:stretch>
        </p:blipFill>
        <p:spPr>
          <a:xfrm>
            <a:off x="5097810" y="2038312"/>
            <a:ext cx="4105275" cy="3867150"/>
          </a:xfrm>
          <a:prstGeom prst="rect">
            <a:avLst/>
          </a:prstGeom>
        </p:spPr>
      </p:pic>
    </p:spTree>
    <p:extLst>
      <p:ext uri="{BB962C8B-B14F-4D97-AF65-F5344CB8AC3E}">
        <p14:creationId xmlns:p14="http://schemas.microsoft.com/office/powerpoint/2010/main" val="3113036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0" y="2377364"/>
            <a:ext cx="4928201" cy="2554545"/>
          </a:xfrm>
          <a:prstGeom prst="rect">
            <a:avLst/>
          </a:prstGeom>
          <a:noFill/>
        </p:spPr>
        <p:txBody>
          <a:bodyPr wrap="square" rtlCol="0">
            <a:spAutoFit/>
          </a:bodyPr>
          <a:lstStyle/>
          <a:p>
            <a:pPr marL="285750" indent="-285750" algn="just">
              <a:buFont typeface="Wingdings" panose="05000000000000000000" pitchFamily="2" charset="2"/>
              <a:buChar char="v"/>
            </a:pPr>
            <a:r>
              <a:rPr lang="es-CO" sz="2000" b="1" dirty="0"/>
              <a:t>Causas de la degradación del aislamiento:</a:t>
            </a:r>
          </a:p>
          <a:p>
            <a:pPr algn="just"/>
            <a:endParaRPr lang="es-CO" sz="2000" b="1" dirty="0"/>
          </a:p>
          <a:p>
            <a:pPr marL="342900" indent="-342900" algn="just">
              <a:buFont typeface="Wingdings" panose="05000000000000000000" pitchFamily="2" charset="2"/>
              <a:buChar char="Ø"/>
            </a:pPr>
            <a:r>
              <a:rPr lang="es-CO" sz="2000" dirty="0"/>
              <a:t>Fatiga Eléctrica.</a:t>
            </a:r>
          </a:p>
          <a:p>
            <a:pPr marL="342900" indent="-342900" algn="just">
              <a:buFont typeface="Wingdings" panose="05000000000000000000" pitchFamily="2" charset="2"/>
              <a:buChar char="Ø"/>
            </a:pPr>
            <a:r>
              <a:rPr lang="es-CO" sz="2000" dirty="0"/>
              <a:t>Fatiga Mecánica.</a:t>
            </a:r>
          </a:p>
          <a:p>
            <a:pPr marL="342900" indent="-342900" algn="just">
              <a:buFont typeface="Wingdings" panose="05000000000000000000" pitchFamily="2" charset="2"/>
              <a:buChar char="Ø"/>
            </a:pPr>
            <a:r>
              <a:rPr lang="es-CO" sz="2000" dirty="0"/>
              <a:t>Ataque Químico.</a:t>
            </a:r>
          </a:p>
          <a:p>
            <a:pPr marL="342900" indent="-342900" algn="just">
              <a:buFont typeface="Wingdings" panose="05000000000000000000" pitchFamily="2" charset="2"/>
              <a:buChar char="Ø"/>
            </a:pPr>
            <a:r>
              <a:rPr lang="es-CO" sz="2000" dirty="0"/>
              <a:t>Fatiga Térmica.</a:t>
            </a:r>
          </a:p>
          <a:p>
            <a:pPr marL="342900" indent="-342900" algn="just">
              <a:buFont typeface="Wingdings" panose="05000000000000000000" pitchFamily="2" charset="2"/>
              <a:buChar char="Ø"/>
            </a:pPr>
            <a:r>
              <a:rPr lang="es-CO" sz="2000" dirty="0"/>
              <a:t>Contaminación Ambiental.</a:t>
            </a:r>
          </a:p>
          <a:p>
            <a:pPr marL="342900" indent="-342900" algn="just">
              <a:buFont typeface="Wingdings" panose="05000000000000000000" pitchFamily="2" charset="2"/>
              <a:buChar char="Ø"/>
            </a:pPr>
            <a:endParaRPr lang="es-CO" sz="2000" b="1" dirty="0"/>
          </a:p>
        </p:txBody>
      </p:sp>
      <p:sp>
        <p:nvSpPr>
          <p:cNvPr id="3" name="Rectángulo 2">
            <a:extLst>
              <a:ext uri="{FF2B5EF4-FFF2-40B4-BE49-F238E27FC236}">
                <a16:creationId xmlns:a16="http://schemas.microsoft.com/office/drawing/2014/main" id="{B4919DF0-1330-428F-8E5F-41383BFEF554}"/>
              </a:ext>
            </a:extLst>
          </p:cNvPr>
          <p:cNvSpPr/>
          <p:nvPr/>
        </p:nvSpPr>
        <p:spPr>
          <a:xfrm>
            <a:off x="265976" y="6140753"/>
            <a:ext cx="8432234"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a:p>
            <a:r>
              <a:rPr lang="en-US" sz="900" dirty="0">
                <a:latin typeface="Calibri" panose="020F0502020204030204" pitchFamily="34" charset="0"/>
                <a:cs typeface="Arial" panose="020B0604020202020204" pitchFamily="34" charset="0"/>
              </a:rPr>
              <a:t>[9] Electrical Power Equipment Maintenance And Testing,  Segunda </a:t>
            </a:r>
            <a:r>
              <a:rPr lang="en-US" sz="900" dirty="0" err="1">
                <a:latin typeface="Calibri" panose="020F0502020204030204" pitchFamily="34" charset="0"/>
                <a:cs typeface="Arial" panose="020B0604020202020204" pitchFamily="34" charset="0"/>
              </a:rPr>
              <a:t>Edición</a:t>
            </a:r>
            <a:r>
              <a:rPr lang="en-US" sz="900" dirty="0">
                <a:latin typeface="Calibri" panose="020F0502020204030204" pitchFamily="34" charset="0"/>
                <a:cs typeface="Arial" panose="020B0604020202020204" pitchFamily="34" charset="0"/>
              </a:rPr>
              <a:t>, Paul Gill.</a:t>
            </a:r>
          </a:p>
        </p:txBody>
      </p:sp>
      <p:pic>
        <p:nvPicPr>
          <p:cNvPr id="4" name="Imagen 3">
            <a:extLst>
              <a:ext uri="{FF2B5EF4-FFF2-40B4-BE49-F238E27FC236}">
                <a16:creationId xmlns:a16="http://schemas.microsoft.com/office/drawing/2014/main" id="{7BC52FAD-66F0-483E-88E9-BD891646A8F5}"/>
              </a:ext>
            </a:extLst>
          </p:cNvPr>
          <p:cNvPicPr>
            <a:picLocks noChangeAspect="1"/>
          </p:cNvPicPr>
          <p:nvPr/>
        </p:nvPicPr>
        <p:blipFill>
          <a:blip r:embed="rId3"/>
          <a:stretch>
            <a:fillRect/>
          </a:stretch>
        </p:blipFill>
        <p:spPr>
          <a:xfrm>
            <a:off x="5173960" y="2775428"/>
            <a:ext cx="3524250" cy="3333750"/>
          </a:xfrm>
          <a:prstGeom prst="rect">
            <a:avLst/>
          </a:prstGeom>
        </p:spPr>
      </p:pic>
    </p:spTree>
    <p:extLst>
      <p:ext uri="{BB962C8B-B14F-4D97-AF65-F5344CB8AC3E}">
        <p14:creationId xmlns:p14="http://schemas.microsoft.com/office/powerpoint/2010/main" val="4197860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849338" y="2420888"/>
            <a:ext cx="4928201" cy="2308324"/>
          </a:xfrm>
          <a:prstGeom prst="rect">
            <a:avLst/>
          </a:prstGeom>
          <a:noFill/>
        </p:spPr>
        <p:txBody>
          <a:bodyPr wrap="square" rtlCol="0">
            <a:spAutoFit/>
          </a:bodyPr>
          <a:lstStyle/>
          <a:p>
            <a:pPr marL="285750" indent="-285750">
              <a:buFont typeface="Wingdings" panose="05000000000000000000" pitchFamily="2" charset="2"/>
              <a:buChar char="v"/>
            </a:pPr>
            <a:r>
              <a:rPr lang="es-CO" b="1" dirty="0"/>
              <a:t>Pruebas de aislamiento DC:</a:t>
            </a:r>
          </a:p>
          <a:p>
            <a:pPr marL="285750" indent="-285750">
              <a:buFont typeface="Wingdings" panose="05000000000000000000" pitchFamily="2" charset="2"/>
              <a:buChar char="v"/>
            </a:pPr>
            <a:endParaRPr lang="es-CO" dirty="0"/>
          </a:p>
          <a:p>
            <a:pPr marL="285750" indent="-285750">
              <a:buFont typeface="Wingdings" panose="05000000000000000000" pitchFamily="2" charset="2"/>
              <a:buChar char="ü"/>
            </a:pPr>
            <a:r>
              <a:rPr lang="es-CO" dirty="0"/>
              <a:t>Pruebas puntuales de tendencia.</a:t>
            </a:r>
          </a:p>
          <a:p>
            <a:pPr marL="285750" indent="-285750">
              <a:buFont typeface="Wingdings" panose="05000000000000000000" pitchFamily="2" charset="2"/>
              <a:buChar char="§"/>
            </a:pPr>
            <a:r>
              <a:rPr lang="es-CO" dirty="0"/>
              <a:t>Constante de tiempo.</a:t>
            </a:r>
          </a:p>
          <a:p>
            <a:pPr marL="285750" indent="-285750">
              <a:buFont typeface="Wingdings" panose="05000000000000000000" pitchFamily="2" charset="2"/>
              <a:buChar char="§"/>
            </a:pPr>
            <a:r>
              <a:rPr lang="es-CO" dirty="0"/>
              <a:t>Índice de polarización (IP).</a:t>
            </a:r>
          </a:p>
          <a:p>
            <a:pPr marL="285750" indent="-285750">
              <a:buFont typeface="Wingdings" panose="05000000000000000000" pitchFamily="2" charset="2"/>
              <a:buChar char="§"/>
            </a:pPr>
            <a:r>
              <a:rPr lang="es-CO" dirty="0"/>
              <a:t>Escalón de voltaje (SV).</a:t>
            </a:r>
          </a:p>
          <a:p>
            <a:pPr marL="285750" indent="-285750">
              <a:buFont typeface="Wingdings" panose="05000000000000000000" pitchFamily="2" charset="2"/>
              <a:buChar char="§"/>
            </a:pPr>
            <a:r>
              <a:rPr lang="es-CO" dirty="0"/>
              <a:t>Prueba de rampa.</a:t>
            </a:r>
          </a:p>
          <a:p>
            <a:pPr marL="285750" indent="-285750">
              <a:buFont typeface="Wingdings" panose="05000000000000000000" pitchFamily="2" charset="2"/>
              <a:buChar char="§"/>
            </a:pPr>
            <a:r>
              <a:rPr lang="es-CO" dirty="0"/>
              <a:t>Descarga dieléctrica (DD).</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320103"/>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[10] </a:t>
            </a:r>
            <a:r>
              <a:rPr lang="en-US" sz="900" dirty="0" err="1">
                <a:latin typeface="Calibri" panose="020F0502020204030204" pitchFamily="34" charset="0"/>
                <a:cs typeface="Arial" panose="020B0604020202020204" pitchFamily="34" charset="0"/>
              </a:rPr>
              <a:t>Guía</a:t>
            </a:r>
            <a:r>
              <a:rPr lang="en-US" sz="900" dirty="0">
                <a:latin typeface="Calibri" panose="020F0502020204030204" pitchFamily="34" charset="0"/>
                <a:cs typeface="Arial" panose="020B0604020202020204" pitchFamily="34" charset="0"/>
              </a:rPr>
              <a:t> de la </a:t>
            </a:r>
            <a:r>
              <a:rPr lang="en-US" sz="900" dirty="0" err="1">
                <a:latin typeface="Calibri" panose="020F0502020204030204" pitchFamily="34" charset="0"/>
                <a:cs typeface="Arial" panose="020B0604020202020204" pitchFamily="34" charset="0"/>
              </a:rPr>
              <a:t>medición</a:t>
            </a:r>
            <a:r>
              <a:rPr lang="en-US" sz="900" dirty="0">
                <a:latin typeface="Calibri" panose="020F0502020204030204" pitchFamily="34" charset="0"/>
                <a:cs typeface="Arial" panose="020B0604020202020204" pitchFamily="34" charset="0"/>
              </a:rPr>
              <a:t> del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CHAUVIN ARNOUX GROUP.</a:t>
            </a:r>
          </a:p>
        </p:txBody>
      </p:sp>
      <p:pic>
        <p:nvPicPr>
          <p:cNvPr id="8" name="Imagen 7">
            <a:extLst>
              <a:ext uri="{FF2B5EF4-FFF2-40B4-BE49-F238E27FC236}">
                <a16:creationId xmlns:a16="http://schemas.microsoft.com/office/drawing/2014/main" id="{9E510C68-A4C7-4ADE-819E-EACE3E28174D}"/>
              </a:ext>
            </a:extLst>
          </p:cNvPr>
          <p:cNvPicPr>
            <a:picLocks noChangeAspect="1"/>
          </p:cNvPicPr>
          <p:nvPr/>
        </p:nvPicPr>
        <p:blipFill>
          <a:blip r:embed="rId3"/>
          <a:stretch>
            <a:fillRect/>
          </a:stretch>
        </p:blipFill>
        <p:spPr>
          <a:xfrm>
            <a:off x="4809778" y="2103003"/>
            <a:ext cx="3888432" cy="3626825"/>
          </a:xfrm>
          <a:prstGeom prst="rect">
            <a:avLst/>
          </a:prstGeom>
        </p:spPr>
      </p:pic>
    </p:spTree>
    <p:extLst>
      <p:ext uri="{BB962C8B-B14F-4D97-AF65-F5344CB8AC3E}">
        <p14:creationId xmlns:p14="http://schemas.microsoft.com/office/powerpoint/2010/main" val="3524224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pic>
        <p:nvPicPr>
          <p:cNvPr id="4" name="Imagen 3">
            <a:extLst>
              <a:ext uri="{FF2B5EF4-FFF2-40B4-BE49-F238E27FC236}">
                <a16:creationId xmlns:a16="http://schemas.microsoft.com/office/drawing/2014/main" id="{C97D6F70-0FEA-4D83-90A7-2CEEAC8D137C}"/>
              </a:ext>
            </a:extLst>
          </p:cNvPr>
          <p:cNvPicPr>
            <a:picLocks noChangeAspect="1"/>
          </p:cNvPicPr>
          <p:nvPr/>
        </p:nvPicPr>
        <p:blipFill>
          <a:blip r:embed="rId3"/>
          <a:stretch>
            <a:fillRect/>
          </a:stretch>
        </p:blipFill>
        <p:spPr>
          <a:xfrm>
            <a:off x="1299051" y="1803923"/>
            <a:ext cx="2740891" cy="4381722"/>
          </a:xfrm>
          <a:prstGeom prst="rect">
            <a:avLst/>
          </a:prstGeom>
        </p:spPr>
      </p:pic>
      <p:pic>
        <p:nvPicPr>
          <p:cNvPr id="8" name="Imagen 7">
            <a:extLst>
              <a:ext uri="{FF2B5EF4-FFF2-40B4-BE49-F238E27FC236}">
                <a16:creationId xmlns:a16="http://schemas.microsoft.com/office/drawing/2014/main" id="{516E96B8-9698-4DBC-9960-2430012D8400}"/>
              </a:ext>
            </a:extLst>
          </p:cNvPr>
          <p:cNvPicPr>
            <a:picLocks noChangeAspect="1"/>
          </p:cNvPicPr>
          <p:nvPr/>
        </p:nvPicPr>
        <p:blipFill>
          <a:blip r:embed="rId4"/>
          <a:stretch>
            <a:fillRect/>
          </a:stretch>
        </p:blipFill>
        <p:spPr>
          <a:xfrm>
            <a:off x="4950937" y="2646817"/>
            <a:ext cx="3857124" cy="2520280"/>
          </a:xfrm>
          <a:prstGeom prst="rect">
            <a:avLst/>
          </a:prstGeom>
        </p:spPr>
      </p:pic>
      <p:sp>
        <p:nvSpPr>
          <p:cNvPr id="11" name="Rectángulo 10">
            <a:extLst>
              <a:ext uri="{FF2B5EF4-FFF2-40B4-BE49-F238E27FC236}">
                <a16:creationId xmlns:a16="http://schemas.microsoft.com/office/drawing/2014/main" id="{643D0BA2-571F-4D71-9D88-44A683A4A847}"/>
              </a:ext>
            </a:extLst>
          </p:cNvPr>
          <p:cNvSpPr/>
          <p:nvPr/>
        </p:nvSpPr>
        <p:spPr>
          <a:xfrm>
            <a:off x="129258" y="6320103"/>
            <a:ext cx="8576250"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[11] Manual de </a:t>
            </a:r>
            <a:r>
              <a:rPr lang="en-US" sz="900" dirty="0" err="1">
                <a:latin typeface="Calibri" panose="020F0502020204030204" pitchFamily="34" charset="0"/>
                <a:cs typeface="Arial" panose="020B0604020202020204" pitchFamily="34" charset="0"/>
              </a:rPr>
              <a:t>procedimientos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campo para </a:t>
            </a:r>
            <a:r>
              <a:rPr lang="en-US" sz="900" dirty="0" err="1">
                <a:latin typeface="Calibri" panose="020F0502020204030204" pitchFamily="34" charset="0"/>
                <a:cs typeface="Arial" panose="020B0604020202020204" pitchFamily="34" charset="0"/>
              </a:rPr>
              <a:t>equipo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primario</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subestaciones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electricas</a:t>
            </a:r>
            <a:r>
              <a:rPr lang="en-US" sz="900" dirty="0">
                <a:latin typeface="Calibri" panose="020F0502020204030204" pitchFamily="34" charset="0"/>
                <a:cs typeface="Arial" panose="020B0604020202020204" pitchFamily="34" charset="0"/>
              </a:rPr>
              <a:t>, CFE, 2013.</a:t>
            </a:r>
            <a:endParaRPr lang="es-CO" sz="900" dirty="0"/>
          </a:p>
        </p:txBody>
      </p:sp>
    </p:spTree>
    <p:extLst>
      <p:ext uri="{BB962C8B-B14F-4D97-AF65-F5344CB8AC3E}">
        <p14:creationId xmlns:p14="http://schemas.microsoft.com/office/powerpoint/2010/main" val="2958270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875767"/>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pic>
        <p:nvPicPr>
          <p:cNvPr id="3" name="Imagen 2">
            <a:extLst>
              <a:ext uri="{FF2B5EF4-FFF2-40B4-BE49-F238E27FC236}">
                <a16:creationId xmlns:a16="http://schemas.microsoft.com/office/drawing/2014/main" id="{E3766A4D-EC5C-470A-A911-0D0937A1C623}"/>
              </a:ext>
            </a:extLst>
          </p:cNvPr>
          <p:cNvPicPr>
            <a:picLocks noChangeAspect="1"/>
          </p:cNvPicPr>
          <p:nvPr/>
        </p:nvPicPr>
        <p:blipFill>
          <a:blip r:embed="rId3"/>
          <a:stretch>
            <a:fillRect/>
          </a:stretch>
        </p:blipFill>
        <p:spPr>
          <a:xfrm>
            <a:off x="1929458" y="1803923"/>
            <a:ext cx="5578018" cy="4340712"/>
          </a:xfrm>
          <a:prstGeom prst="rect">
            <a:avLst/>
          </a:prstGeom>
        </p:spPr>
      </p:pic>
      <p:sp>
        <p:nvSpPr>
          <p:cNvPr id="9" name="Rectángulo 8">
            <a:extLst>
              <a:ext uri="{FF2B5EF4-FFF2-40B4-BE49-F238E27FC236}">
                <a16:creationId xmlns:a16="http://schemas.microsoft.com/office/drawing/2014/main" id="{E2DBC5AB-5947-4F41-AA0E-9CF44DD0BBE2}"/>
              </a:ext>
            </a:extLst>
          </p:cNvPr>
          <p:cNvSpPr/>
          <p:nvPr/>
        </p:nvSpPr>
        <p:spPr>
          <a:xfrm>
            <a:off x="30679" y="6284500"/>
            <a:ext cx="8576250"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endParaRPr lang="es-CO" sz="900" dirty="0"/>
          </a:p>
        </p:txBody>
      </p:sp>
    </p:spTree>
    <p:extLst>
      <p:ext uri="{BB962C8B-B14F-4D97-AF65-F5344CB8AC3E}">
        <p14:creationId xmlns:p14="http://schemas.microsoft.com/office/powerpoint/2010/main" val="536407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875767"/>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0CC87618-0023-4C68-8002-460D4E523AE5}"/>
              </a:ext>
            </a:extLst>
          </p:cNvPr>
          <p:cNvSpPr txBox="1"/>
          <p:nvPr/>
        </p:nvSpPr>
        <p:spPr>
          <a:xfrm>
            <a:off x="457640" y="2377364"/>
            <a:ext cx="4928201" cy="3139321"/>
          </a:xfrm>
          <a:prstGeom prst="rect">
            <a:avLst/>
          </a:prstGeom>
          <a:noFill/>
        </p:spPr>
        <p:txBody>
          <a:bodyPr wrap="square" rtlCol="0">
            <a:spAutoFit/>
          </a:bodyPr>
          <a:lstStyle/>
          <a:p>
            <a:pPr marL="285750" indent="-285750" algn="just">
              <a:buFont typeface="Wingdings" panose="05000000000000000000" pitchFamily="2" charset="2"/>
              <a:buChar char="v"/>
            </a:pPr>
            <a:r>
              <a:rPr lang="es-CO" dirty="0"/>
              <a:t>Recomendaciones para realizar la prueba:</a:t>
            </a:r>
          </a:p>
          <a:p>
            <a:pPr algn="just"/>
            <a:endParaRPr lang="es-CO" dirty="0"/>
          </a:p>
          <a:p>
            <a:pPr marL="285750" indent="-285750" algn="just">
              <a:buFont typeface="Wingdings" panose="05000000000000000000" pitchFamily="2" charset="2"/>
              <a:buChar char="ü"/>
            </a:pPr>
            <a:r>
              <a:rPr lang="es-CO" dirty="0"/>
              <a:t>Limpiar la porcelana de los aisladores, quitando polvo, humedad o agentes contaminantes.</a:t>
            </a:r>
          </a:p>
          <a:p>
            <a:pPr marL="285750" indent="-285750" algn="just">
              <a:buFont typeface="Wingdings" panose="05000000000000000000" pitchFamily="2" charset="2"/>
              <a:buChar char="ü"/>
            </a:pPr>
            <a:r>
              <a:rPr lang="es-CO" dirty="0"/>
              <a:t>Conecte al tanque o estructura la terminal de tierra del medidor de resistencia.</a:t>
            </a:r>
          </a:p>
          <a:p>
            <a:pPr marL="285750" indent="-285750" algn="just">
              <a:buFont typeface="Wingdings" panose="05000000000000000000" pitchFamily="2" charset="2"/>
              <a:buChar char="ü"/>
            </a:pPr>
            <a:r>
              <a:rPr lang="es-CO" dirty="0"/>
              <a:t>Efectuar la prueba cuando la humedad relativa del medio sea menor del 75%.</a:t>
            </a:r>
          </a:p>
          <a:p>
            <a:pPr marL="285750" indent="-285750" algn="just">
              <a:buFont typeface="Wingdings" panose="05000000000000000000" pitchFamily="2" charset="2"/>
              <a:buChar char="ü"/>
            </a:pPr>
            <a:r>
              <a:rPr lang="es-CO" dirty="0"/>
              <a:t>Evitar que los rayos solares incidan directamente en la carátula de equipo de prueba a fin de evitar daños en la pantalla.</a:t>
            </a:r>
          </a:p>
        </p:txBody>
      </p:sp>
      <p:sp>
        <p:nvSpPr>
          <p:cNvPr id="11" name="Rectángulo 10">
            <a:extLst>
              <a:ext uri="{FF2B5EF4-FFF2-40B4-BE49-F238E27FC236}">
                <a16:creationId xmlns:a16="http://schemas.microsoft.com/office/drawing/2014/main" id="{71950278-E0C0-4678-83C1-98F89238277B}"/>
              </a:ext>
            </a:extLst>
          </p:cNvPr>
          <p:cNvSpPr/>
          <p:nvPr/>
        </p:nvSpPr>
        <p:spPr>
          <a:xfrm>
            <a:off x="129258" y="6353075"/>
            <a:ext cx="8576250"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[11] Manual de </a:t>
            </a:r>
            <a:r>
              <a:rPr lang="en-US" sz="900" dirty="0" err="1">
                <a:latin typeface="Calibri" panose="020F0502020204030204" pitchFamily="34" charset="0"/>
                <a:cs typeface="Arial" panose="020B0604020202020204" pitchFamily="34" charset="0"/>
              </a:rPr>
              <a:t>procedimientos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campo para </a:t>
            </a:r>
            <a:r>
              <a:rPr lang="en-US" sz="900" dirty="0" err="1">
                <a:latin typeface="Calibri" panose="020F0502020204030204" pitchFamily="34" charset="0"/>
                <a:cs typeface="Arial" panose="020B0604020202020204" pitchFamily="34" charset="0"/>
              </a:rPr>
              <a:t>equipo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primario</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subestaciones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electricas</a:t>
            </a:r>
            <a:r>
              <a:rPr lang="en-US" sz="900" dirty="0">
                <a:latin typeface="Calibri" panose="020F0502020204030204" pitchFamily="34" charset="0"/>
                <a:cs typeface="Arial" panose="020B0604020202020204" pitchFamily="34" charset="0"/>
              </a:rPr>
              <a:t>, CFE, 2013.</a:t>
            </a:r>
            <a:endParaRPr lang="es-CO" sz="900" dirty="0"/>
          </a:p>
        </p:txBody>
      </p:sp>
      <p:pic>
        <p:nvPicPr>
          <p:cNvPr id="4" name="Imagen 3">
            <a:extLst>
              <a:ext uri="{FF2B5EF4-FFF2-40B4-BE49-F238E27FC236}">
                <a16:creationId xmlns:a16="http://schemas.microsoft.com/office/drawing/2014/main" id="{2EF1BD83-7BB8-427C-B753-E06A5CCC275A}"/>
              </a:ext>
            </a:extLst>
          </p:cNvPr>
          <p:cNvPicPr>
            <a:picLocks noChangeAspect="1"/>
          </p:cNvPicPr>
          <p:nvPr/>
        </p:nvPicPr>
        <p:blipFill>
          <a:blip r:embed="rId3"/>
          <a:stretch>
            <a:fillRect/>
          </a:stretch>
        </p:blipFill>
        <p:spPr>
          <a:xfrm>
            <a:off x="5773396" y="2217188"/>
            <a:ext cx="3113632" cy="3640060"/>
          </a:xfrm>
          <a:prstGeom prst="rect">
            <a:avLst/>
          </a:prstGeom>
        </p:spPr>
      </p:pic>
    </p:spTree>
    <p:extLst>
      <p:ext uri="{BB962C8B-B14F-4D97-AF65-F5344CB8AC3E}">
        <p14:creationId xmlns:p14="http://schemas.microsoft.com/office/powerpoint/2010/main" val="3895112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875767"/>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1" name="Rectángulo 10">
            <a:extLst>
              <a:ext uri="{FF2B5EF4-FFF2-40B4-BE49-F238E27FC236}">
                <a16:creationId xmlns:a16="http://schemas.microsoft.com/office/drawing/2014/main" id="{71950278-E0C0-4678-83C1-98F89238277B}"/>
              </a:ext>
            </a:extLst>
          </p:cNvPr>
          <p:cNvSpPr/>
          <p:nvPr/>
        </p:nvSpPr>
        <p:spPr>
          <a:xfrm>
            <a:off x="142696" y="6308136"/>
            <a:ext cx="8576250"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[12] STANDAR FOR ACCEPTANCE TESTING SPECIFICATIONS FOR ELECTRICAL POWER EQUIMENT AND SYSTEMS, 2013</a:t>
            </a:r>
            <a:endParaRPr lang="es-CO" sz="900" dirty="0"/>
          </a:p>
        </p:txBody>
      </p:sp>
      <p:pic>
        <p:nvPicPr>
          <p:cNvPr id="3" name="Imagen 2">
            <a:extLst>
              <a:ext uri="{FF2B5EF4-FFF2-40B4-BE49-F238E27FC236}">
                <a16:creationId xmlns:a16="http://schemas.microsoft.com/office/drawing/2014/main" id="{B1CA3A7A-223A-4EE7-9829-7D6139B7DFA0}"/>
              </a:ext>
            </a:extLst>
          </p:cNvPr>
          <p:cNvPicPr>
            <a:picLocks noChangeAspect="1"/>
          </p:cNvPicPr>
          <p:nvPr/>
        </p:nvPicPr>
        <p:blipFill>
          <a:blip r:embed="rId3"/>
          <a:stretch>
            <a:fillRect/>
          </a:stretch>
        </p:blipFill>
        <p:spPr>
          <a:xfrm>
            <a:off x="757908" y="2669865"/>
            <a:ext cx="7947600" cy="3312368"/>
          </a:xfrm>
          <a:prstGeom prst="rect">
            <a:avLst/>
          </a:prstGeom>
        </p:spPr>
      </p:pic>
      <p:sp>
        <p:nvSpPr>
          <p:cNvPr id="8" name="CuadroTexto 7">
            <a:extLst>
              <a:ext uri="{FF2B5EF4-FFF2-40B4-BE49-F238E27FC236}">
                <a16:creationId xmlns:a16="http://schemas.microsoft.com/office/drawing/2014/main" id="{F214FA0B-D7B9-40DC-B3CE-4A0234683AC7}"/>
              </a:ext>
            </a:extLst>
          </p:cNvPr>
          <p:cNvSpPr txBox="1"/>
          <p:nvPr/>
        </p:nvSpPr>
        <p:spPr>
          <a:xfrm>
            <a:off x="757908" y="2204864"/>
            <a:ext cx="3979862" cy="369332"/>
          </a:xfrm>
          <a:prstGeom prst="rect">
            <a:avLst/>
          </a:prstGeom>
          <a:noFill/>
        </p:spPr>
        <p:txBody>
          <a:bodyPr wrap="square" rtlCol="0">
            <a:spAutoFit/>
          </a:bodyPr>
          <a:lstStyle/>
          <a:p>
            <a:pPr marL="285750" indent="-285750">
              <a:buFont typeface="Wingdings" panose="05000000000000000000" pitchFamily="2" charset="2"/>
              <a:buChar char="v"/>
            </a:pPr>
            <a:r>
              <a:rPr lang="es-CO" b="1" dirty="0"/>
              <a:t>Valores mínimos recomendados:</a:t>
            </a:r>
          </a:p>
        </p:txBody>
      </p:sp>
    </p:spTree>
    <p:extLst>
      <p:ext uri="{BB962C8B-B14F-4D97-AF65-F5344CB8AC3E}">
        <p14:creationId xmlns:p14="http://schemas.microsoft.com/office/powerpoint/2010/main" val="427716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368313" y="713655"/>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1" name="Rectángulo 10">
            <a:extLst>
              <a:ext uri="{FF2B5EF4-FFF2-40B4-BE49-F238E27FC236}">
                <a16:creationId xmlns:a16="http://schemas.microsoft.com/office/drawing/2014/main" id="{71950278-E0C0-4678-83C1-98F89238277B}"/>
              </a:ext>
            </a:extLst>
          </p:cNvPr>
          <p:cNvSpPr/>
          <p:nvPr/>
        </p:nvSpPr>
        <p:spPr>
          <a:xfrm>
            <a:off x="129258" y="6353075"/>
            <a:ext cx="8576250"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[11] Manual de </a:t>
            </a:r>
            <a:r>
              <a:rPr lang="en-US" sz="900" dirty="0" err="1">
                <a:latin typeface="Calibri" panose="020F0502020204030204" pitchFamily="34" charset="0"/>
                <a:cs typeface="Arial" panose="020B0604020202020204" pitchFamily="34" charset="0"/>
              </a:rPr>
              <a:t>procedimientos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de campo para </a:t>
            </a:r>
            <a:r>
              <a:rPr lang="en-US" sz="900" dirty="0" err="1">
                <a:latin typeface="Calibri" panose="020F0502020204030204" pitchFamily="34" charset="0"/>
                <a:cs typeface="Arial" panose="020B0604020202020204" pitchFamily="34" charset="0"/>
              </a:rPr>
              <a:t>equipo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primario</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subestaciones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electricas</a:t>
            </a:r>
            <a:r>
              <a:rPr lang="en-US" sz="900" dirty="0">
                <a:latin typeface="Calibri" panose="020F0502020204030204" pitchFamily="34" charset="0"/>
                <a:cs typeface="Arial" panose="020B0604020202020204" pitchFamily="34" charset="0"/>
              </a:rPr>
              <a:t>, CFE, 2013.</a:t>
            </a:r>
            <a:endParaRPr lang="es-CO" sz="900" dirty="0"/>
          </a:p>
        </p:txBody>
      </p:sp>
      <p:pic>
        <p:nvPicPr>
          <p:cNvPr id="4" name="Imagen 3">
            <a:extLst>
              <a:ext uri="{FF2B5EF4-FFF2-40B4-BE49-F238E27FC236}">
                <a16:creationId xmlns:a16="http://schemas.microsoft.com/office/drawing/2014/main" id="{553C310E-DEF5-4B25-BF1E-0D3380A7D374}"/>
              </a:ext>
            </a:extLst>
          </p:cNvPr>
          <p:cNvPicPr>
            <a:picLocks noChangeAspect="1"/>
          </p:cNvPicPr>
          <p:nvPr/>
        </p:nvPicPr>
        <p:blipFill>
          <a:blip r:embed="rId3"/>
          <a:stretch>
            <a:fillRect/>
          </a:stretch>
        </p:blipFill>
        <p:spPr>
          <a:xfrm>
            <a:off x="2405337" y="1791749"/>
            <a:ext cx="4512149" cy="4451409"/>
          </a:xfrm>
          <a:prstGeom prst="rect">
            <a:avLst/>
          </a:prstGeom>
        </p:spPr>
      </p:pic>
    </p:spTree>
    <p:extLst>
      <p:ext uri="{BB962C8B-B14F-4D97-AF65-F5344CB8AC3E}">
        <p14:creationId xmlns:p14="http://schemas.microsoft.com/office/powerpoint/2010/main" val="63925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de resistencia de aislamiento</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0" y="2377364"/>
            <a:ext cx="4928201" cy="1200329"/>
          </a:xfrm>
          <a:prstGeom prst="rect">
            <a:avLst/>
          </a:prstGeom>
          <a:noFill/>
        </p:spPr>
        <p:txBody>
          <a:bodyPr wrap="square" rtlCol="0">
            <a:spAutoFit/>
          </a:bodyPr>
          <a:lstStyle/>
          <a:p>
            <a:pPr algn="just"/>
            <a:r>
              <a:rPr lang="es-CO" dirty="0"/>
              <a:t>Al realizar pruebas de aislamiento, se recomienda que los equipos auxiliares, como los transformadores de potencial y los descargadores de sobretensión estén aislados del interruptor.</a:t>
            </a:r>
          </a:p>
        </p:txBody>
      </p:sp>
      <p:sp>
        <p:nvSpPr>
          <p:cNvPr id="3" name="Rectángulo 2">
            <a:extLst>
              <a:ext uri="{FF2B5EF4-FFF2-40B4-BE49-F238E27FC236}">
                <a16:creationId xmlns:a16="http://schemas.microsoft.com/office/drawing/2014/main" id="{B4919DF0-1330-428F-8E5F-41383BFEF554}"/>
              </a:ext>
            </a:extLst>
          </p:cNvPr>
          <p:cNvSpPr/>
          <p:nvPr/>
        </p:nvSpPr>
        <p:spPr>
          <a:xfrm>
            <a:off x="218139" y="6233273"/>
            <a:ext cx="8432234" cy="369332"/>
          </a:xfrm>
          <a:prstGeom prst="rect">
            <a:avLst/>
          </a:prstGeom>
        </p:spPr>
        <p:txBody>
          <a:bodyPr wrap="square">
            <a:spAutoFit/>
          </a:bodyPr>
          <a:lstStyle/>
          <a:p>
            <a:endParaRPr lang="en-US" sz="900" dirty="0">
              <a:latin typeface="Calibri" panose="020F0502020204030204" pitchFamily="34" charset="0"/>
              <a:cs typeface="Arial" panose="020B0604020202020204" pitchFamily="34" charset="0"/>
            </a:endParaRPr>
          </a:p>
          <a:p>
            <a:r>
              <a:rPr lang="en-US" sz="900" dirty="0">
                <a:latin typeface="Calibri" panose="020F0502020204030204" pitchFamily="34" charset="0"/>
                <a:cs typeface="Arial" panose="020B0604020202020204" pitchFamily="34" charset="0"/>
              </a:rPr>
              <a:t>[9] Electrical Power Equipment Maintenance And Testing,  Segunda </a:t>
            </a:r>
            <a:r>
              <a:rPr lang="en-US" sz="900" dirty="0" err="1">
                <a:latin typeface="Calibri" panose="020F0502020204030204" pitchFamily="34" charset="0"/>
                <a:cs typeface="Arial" panose="020B0604020202020204" pitchFamily="34" charset="0"/>
              </a:rPr>
              <a:t>Edición</a:t>
            </a:r>
            <a:r>
              <a:rPr lang="en-US" sz="900" dirty="0">
                <a:latin typeface="Calibri" panose="020F0502020204030204" pitchFamily="34" charset="0"/>
                <a:cs typeface="Arial" panose="020B0604020202020204" pitchFamily="34" charset="0"/>
              </a:rPr>
              <a:t>, Paul Gill.</a:t>
            </a:r>
          </a:p>
        </p:txBody>
      </p:sp>
      <p:pic>
        <p:nvPicPr>
          <p:cNvPr id="8" name="Imagen 7">
            <a:extLst>
              <a:ext uri="{FF2B5EF4-FFF2-40B4-BE49-F238E27FC236}">
                <a16:creationId xmlns:a16="http://schemas.microsoft.com/office/drawing/2014/main" id="{51ED03C8-AE14-48C7-8D73-A163261BBBBE}"/>
              </a:ext>
            </a:extLst>
          </p:cNvPr>
          <p:cNvPicPr>
            <a:picLocks noChangeAspect="1"/>
          </p:cNvPicPr>
          <p:nvPr/>
        </p:nvPicPr>
        <p:blipFill>
          <a:blip r:embed="rId3"/>
          <a:stretch>
            <a:fillRect/>
          </a:stretch>
        </p:blipFill>
        <p:spPr>
          <a:xfrm>
            <a:off x="6389407" y="2103229"/>
            <a:ext cx="2286000" cy="2038350"/>
          </a:xfrm>
          <a:prstGeom prst="rect">
            <a:avLst/>
          </a:prstGeom>
        </p:spPr>
      </p:pic>
      <p:pic>
        <p:nvPicPr>
          <p:cNvPr id="9" name="Imagen 8">
            <a:extLst>
              <a:ext uri="{FF2B5EF4-FFF2-40B4-BE49-F238E27FC236}">
                <a16:creationId xmlns:a16="http://schemas.microsoft.com/office/drawing/2014/main" id="{73F6A395-EA76-4DCA-B6EE-937C7A0A52DB}"/>
              </a:ext>
            </a:extLst>
          </p:cNvPr>
          <p:cNvPicPr>
            <a:picLocks noChangeAspect="1"/>
          </p:cNvPicPr>
          <p:nvPr/>
        </p:nvPicPr>
        <p:blipFill>
          <a:blip r:embed="rId4"/>
          <a:stretch>
            <a:fillRect/>
          </a:stretch>
        </p:blipFill>
        <p:spPr>
          <a:xfrm>
            <a:off x="3485643" y="3887017"/>
            <a:ext cx="2554076" cy="1748929"/>
          </a:xfrm>
          <a:prstGeom prst="rect">
            <a:avLst/>
          </a:prstGeom>
        </p:spPr>
      </p:pic>
      <p:cxnSp>
        <p:nvCxnSpPr>
          <p:cNvPr id="13" name="Conector recto 12">
            <a:extLst>
              <a:ext uri="{FF2B5EF4-FFF2-40B4-BE49-F238E27FC236}">
                <a16:creationId xmlns:a16="http://schemas.microsoft.com/office/drawing/2014/main" id="{1344C80D-AEF6-42FD-B738-DB2DF6D367E7}"/>
              </a:ext>
            </a:extLst>
          </p:cNvPr>
          <p:cNvCxnSpPr>
            <a:cxnSpLocks/>
          </p:cNvCxnSpPr>
          <p:nvPr/>
        </p:nvCxnSpPr>
        <p:spPr>
          <a:xfrm>
            <a:off x="3796489" y="3979680"/>
            <a:ext cx="1872208" cy="1441515"/>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Conector recto 14">
            <a:extLst>
              <a:ext uri="{FF2B5EF4-FFF2-40B4-BE49-F238E27FC236}">
                <a16:creationId xmlns:a16="http://schemas.microsoft.com/office/drawing/2014/main" id="{16FFC5C3-1419-45AD-BFB1-3F280440A906}"/>
              </a:ext>
            </a:extLst>
          </p:cNvPr>
          <p:cNvCxnSpPr>
            <a:cxnSpLocks/>
          </p:cNvCxnSpPr>
          <p:nvPr/>
        </p:nvCxnSpPr>
        <p:spPr>
          <a:xfrm flipV="1">
            <a:off x="3796489" y="3979680"/>
            <a:ext cx="1872208" cy="1494368"/>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Conector recto 18">
            <a:extLst>
              <a:ext uri="{FF2B5EF4-FFF2-40B4-BE49-F238E27FC236}">
                <a16:creationId xmlns:a16="http://schemas.microsoft.com/office/drawing/2014/main" id="{C7DEA9BA-F92E-4367-94D5-EEBFE1F94C46}"/>
              </a:ext>
            </a:extLst>
          </p:cNvPr>
          <p:cNvCxnSpPr>
            <a:cxnSpLocks/>
          </p:cNvCxnSpPr>
          <p:nvPr/>
        </p:nvCxnSpPr>
        <p:spPr>
          <a:xfrm>
            <a:off x="6389407" y="2143038"/>
            <a:ext cx="2286000" cy="1947989"/>
          </a:xfrm>
          <a:prstGeom prst="line">
            <a:avLst/>
          </a:prstGeom>
        </p:spPr>
        <p:style>
          <a:lnRef idx="2">
            <a:schemeClr val="accent2"/>
          </a:lnRef>
          <a:fillRef idx="0">
            <a:schemeClr val="accent2"/>
          </a:fillRef>
          <a:effectRef idx="1">
            <a:schemeClr val="accent2"/>
          </a:effectRef>
          <a:fontRef idx="minor">
            <a:schemeClr val="tx1"/>
          </a:fontRef>
        </p:style>
      </p:cxnSp>
      <p:cxnSp>
        <p:nvCxnSpPr>
          <p:cNvPr id="20" name="Conector recto 19">
            <a:extLst>
              <a:ext uri="{FF2B5EF4-FFF2-40B4-BE49-F238E27FC236}">
                <a16:creationId xmlns:a16="http://schemas.microsoft.com/office/drawing/2014/main" id="{725EEFB1-7986-48B7-8F48-7EC1AD8D619C}"/>
              </a:ext>
            </a:extLst>
          </p:cNvPr>
          <p:cNvCxnSpPr>
            <a:cxnSpLocks/>
          </p:cNvCxnSpPr>
          <p:nvPr/>
        </p:nvCxnSpPr>
        <p:spPr>
          <a:xfrm flipV="1">
            <a:off x="6389407" y="2143038"/>
            <a:ext cx="2286000" cy="194798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28322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57640" y="2377364"/>
            <a:ext cx="4928201" cy="2308324"/>
          </a:xfrm>
          <a:prstGeom prst="rect">
            <a:avLst/>
          </a:prstGeom>
          <a:noFill/>
        </p:spPr>
        <p:txBody>
          <a:bodyPr wrap="square" rtlCol="0">
            <a:spAutoFit/>
          </a:bodyPr>
          <a:lstStyle/>
          <a:p>
            <a:pPr algn="just"/>
            <a:r>
              <a:rPr lang="es-CO" dirty="0"/>
              <a:t>La prueba tiene como objeto determinar las pérdidas dieléctricas y las capacitancias de las cámaras de interrupción y de las columnas soporte, y aislamientos en general, comparando con los valores de fábrica, resultados previos y/o comparaciones de unidades similares para poder diagnosticar el estado y la vida remanente de los aislamientos del interruptor.</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308136"/>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p:txBody>
      </p:sp>
      <p:pic>
        <p:nvPicPr>
          <p:cNvPr id="11" name="Imagen 10">
            <a:extLst>
              <a:ext uri="{FF2B5EF4-FFF2-40B4-BE49-F238E27FC236}">
                <a16:creationId xmlns:a16="http://schemas.microsoft.com/office/drawing/2014/main" id="{A38031C8-FFE9-4374-8CFB-C1FDE5BBE24F}"/>
              </a:ext>
            </a:extLst>
          </p:cNvPr>
          <p:cNvPicPr>
            <a:picLocks noChangeAspect="1"/>
          </p:cNvPicPr>
          <p:nvPr/>
        </p:nvPicPr>
        <p:blipFill>
          <a:blip r:embed="rId3"/>
          <a:stretch>
            <a:fillRect/>
          </a:stretch>
        </p:blipFill>
        <p:spPr>
          <a:xfrm>
            <a:off x="6243680" y="1976754"/>
            <a:ext cx="1800200" cy="2445154"/>
          </a:xfrm>
          <a:prstGeom prst="rect">
            <a:avLst/>
          </a:prstGeom>
        </p:spPr>
      </p:pic>
      <p:pic>
        <p:nvPicPr>
          <p:cNvPr id="12" name="Imagen 11">
            <a:extLst>
              <a:ext uri="{FF2B5EF4-FFF2-40B4-BE49-F238E27FC236}">
                <a16:creationId xmlns:a16="http://schemas.microsoft.com/office/drawing/2014/main" id="{C98FB422-5631-4A05-B7D7-71FAC2602684}"/>
              </a:ext>
            </a:extLst>
          </p:cNvPr>
          <p:cNvPicPr>
            <a:picLocks noChangeAspect="1"/>
          </p:cNvPicPr>
          <p:nvPr/>
        </p:nvPicPr>
        <p:blipFill>
          <a:blip r:embed="rId4"/>
          <a:stretch>
            <a:fillRect/>
          </a:stretch>
        </p:blipFill>
        <p:spPr>
          <a:xfrm>
            <a:off x="5099311" y="4455739"/>
            <a:ext cx="2933700" cy="1704975"/>
          </a:xfrm>
          <a:prstGeom prst="rect">
            <a:avLst/>
          </a:prstGeom>
        </p:spPr>
      </p:pic>
    </p:spTree>
    <p:extLst>
      <p:ext uri="{BB962C8B-B14F-4D97-AF65-F5344CB8AC3E}">
        <p14:creationId xmlns:p14="http://schemas.microsoft.com/office/powerpoint/2010/main" val="1205485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705322" y="5287186"/>
            <a:ext cx="8208912" cy="646331"/>
          </a:xfrm>
          <a:prstGeom prst="rect">
            <a:avLst/>
          </a:prstGeom>
          <a:noFill/>
        </p:spPr>
        <p:txBody>
          <a:bodyPr wrap="square" rtlCol="0">
            <a:spAutoFit/>
          </a:bodyPr>
          <a:lstStyle/>
          <a:p>
            <a:pPr algn="just"/>
            <a:r>
              <a:rPr lang="es-CO" dirty="0"/>
              <a:t>‘’Todo material es capaz de conducir corriente eléctrica, aunque este valor sea muy pequeño por lo tanto tiene una cantidad medible de pérdidas dieléctricas.’’</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181603"/>
            <a:ext cx="8432234"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a:p>
            <a:r>
              <a:rPr lang="en-US" sz="900" dirty="0">
                <a:latin typeface="Calibri" panose="020F0502020204030204" pitchFamily="34" charset="0"/>
                <a:cs typeface="Arial" panose="020B0604020202020204" pitchFamily="34" charset="0"/>
              </a:rPr>
              <a:t>[13] Manual de </a:t>
            </a:r>
            <a:r>
              <a:rPr lang="en-US" sz="900" dirty="0" err="1">
                <a:latin typeface="Calibri" panose="020F0502020204030204" pitchFamily="34" charset="0"/>
                <a:cs typeface="Arial" panose="020B0604020202020204" pitchFamily="34" charset="0"/>
              </a:rPr>
              <a:t>entrenamiento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analizador</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M4100,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Company.</a:t>
            </a:r>
          </a:p>
        </p:txBody>
      </p:sp>
      <p:pic>
        <p:nvPicPr>
          <p:cNvPr id="8" name="Imagen 7">
            <a:extLst>
              <a:ext uri="{FF2B5EF4-FFF2-40B4-BE49-F238E27FC236}">
                <a16:creationId xmlns:a16="http://schemas.microsoft.com/office/drawing/2014/main" id="{BC0408C6-9049-4605-8AA3-3479C6F824D2}"/>
              </a:ext>
            </a:extLst>
          </p:cNvPr>
          <p:cNvPicPr>
            <a:picLocks noChangeAspect="1"/>
          </p:cNvPicPr>
          <p:nvPr/>
        </p:nvPicPr>
        <p:blipFill>
          <a:blip r:embed="rId3"/>
          <a:stretch>
            <a:fillRect/>
          </a:stretch>
        </p:blipFill>
        <p:spPr>
          <a:xfrm>
            <a:off x="4838798" y="1919380"/>
            <a:ext cx="4171950" cy="3190875"/>
          </a:xfrm>
          <a:prstGeom prst="rect">
            <a:avLst/>
          </a:prstGeom>
        </p:spPr>
      </p:pic>
      <p:sp>
        <p:nvSpPr>
          <p:cNvPr id="9" name="CuadroTexto 8">
            <a:extLst>
              <a:ext uri="{FF2B5EF4-FFF2-40B4-BE49-F238E27FC236}">
                <a16:creationId xmlns:a16="http://schemas.microsoft.com/office/drawing/2014/main" id="{0F0CF3B6-A1DB-4CCC-BE3A-B46D0F86BC29}"/>
              </a:ext>
            </a:extLst>
          </p:cNvPr>
          <p:cNvSpPr txBox="1"/>
          <p:nvPr/>
        </p:nvSpPr>
        <p:spPr>
          <a:xfrm>
            <a:off x="561306" y="2204864"/>
            <a:ext cx="3888432" cy="2862322"/>
          </a:xfrm>
          <a:prstGeom prst="rect">
            <a:avLst/>
          </a:prstGeom>
          <a:noFill/>
        </p:spPr>
        <p:txBody>
          <a:bodyPr wrap="square" rtlCol="0">
            <a:spAutoFit/>
          </a:bodyPr>
          <a:lstStyle/>
          <a:p>
            <a:pPr marL="285750" indent="-285750" algn="just">
              <a:buFont typeface="Wingdings" panose="05000000000000000000" pitchFamily="2" charset="2"/>
              <a:buChar char="v"/>
            </a:pPr>
            <a:r>
              <a:rPr lang="es-CO" dirty="0"/>
              <a:t>En un “sistema de aislamiento ideal” conectado a una fuente de tensión alterna, la corriente es 100% capacitiva y adelanta a la tensión en 90 grados exactamente.</a:t>
            </a:r>
          </a:p>
          <a:p>
            <a:pPr marL="285750" indent="-285750" algn="just">
              <a:buFont typeface="Wingdings" panose="05000000000000000000" pitchFamily="2" charset="2"/>
              <a:buChar char="v"/>
            </a:pPr>
            <a:r>
              <a:rPr lang="es-CO" dirty="0"/>
              <a:t>En condiciones reales adicionalmente a la corriente capacitiva, aparece una corriente resistiva (pérdidas) en fase con la tensión.</a:t>
            </a:r>
          </a:p>
        </p:txBody>
      </p:sp>
    </p:spTree>
    <p:extLst>
      <p:ext uri="{BB962C8B-B14F-4D97-AF65-F5344CB8AC3E}">
        <p14:creationId xmlns:p14="http://schemas.microsoft.com/office/powerpoint/2010/main" val="2509873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3" name="Rectángulo 2">
            <a:extLst>
              <a:ext uri="{FF2B5EF4-FFF2-40B4-BE49-F238E27FC236}">
                <a16:creationId xmlns:a16="http://schemas.microsoft.com/office/drawing/2014/main" id="{B4919DF0-1330-428F-8E5F-41383BFEF554}"/>
              </a:ext>
            </a:extLst>
          </p:cNvPr>
          <p:cNvSpPr/>
          <p:nvPr/>
        </p:nvSpPr>
        <p:spPr>
          <a:xfrm>
            <a:off x="265976" y="6320103"/>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[13] Manual de </a:t>
            </a:r>
            <a:r>
              <a:rPr lang="en-US" sz="900" dirty="0" err="1">
                <a:latin typeface="Calibri" panose="020F0502020204030204" pitchFamily="34" charset="0"/>
                <a:cs typeface="Arial" panose="020B0604020202020204" pitchFamily="34" charset="0"/>
              </a:rPr>
              <a:t>entrenamiento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analizador</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M4100,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Company.</a:t>
            </a:r>
          </a:p>
        </p:txBody>
      </p:sp>
      <p:sp>
        <p:nvSpPr>
          <p:cNvPr id="9" name="CuadroTexto 8">
            <a:extLst>
              <a:ext uri="{FF2B5EF4-FFF2-40B4-BE49-F238E27FC236}">
                <a16:creationId xmlns:a16="http://schemas.microsoft.com/office/drawing/2014/main" id="{0F0CF3B6-A1DB-4CCC-BE3A-B46D0F86BC29}"/>
              </a:ext>
            </a:extLst>
          </p:cNvPr>
          <p:cNvSpPr txBox="1"/>
          <p:nvPr/>
        </p:nvSpPr>
        <p:spPr>
          <a:xfrm>
            <a:off x="526738" y="2551837"/>
            <a:ext cx="4392488" cy="1754326"/>
          </a:xfrm>
          <a:prstGeom prst="rect">
            <a:avLst/>
          </a:prstGeom>
          <a:noFill/>
        </p:spPr>
        <p:txBody>
          <a:bodyPr wrap="square" rtlCol="0">
            <a:spAutoFit/>
          </a:bodyPr>
          <a:lstStyle/>
          <a:p>
            <a:pPr algn="just"/>
            <a:r>
              <a:rPr lang="es-CO" b="1" dirty="0"/>
              <a:t>Capacitancia: </a:t>
            </a:r>
            <a:r>
              <a:rPr lang="es-CO" dirty="0"/>
              <a:t>Es la propiedad de un condensador (o sistema de conductores y dieléctricos) que permite el almacenamiento de una carga eléctrica, cuando existe una diferencia de potencial entre los conductores.</a:t>
            </a:r>
            <a:endParaRPr lang="es-CO" b="1" dirty="0"/>
          </a:p>
        </p:txBody>
      </p:sp>
      <p:pic>
        <p:nvPicPr>
          <p:cNvPr id="4" name="Imagen 3">
            <a:extLst>
              <a:ext uri="{FF2B5EF4-FFF2-40B4-BE49-F238E27FC236}">
                <a16:creationId xmlns:a16="http://schemas.microsoft.com/office/drawing/2014/main" id="{A69808C4-664F-4DC5-B801-C99576B4B4E6}"/>
              </a:ext>
            </a:extLst>
          </p:cNvPr>
          <p:cNvPicPr>
            <a:picLocks noChangeAspect="1"/>
          </p:cNvPicPr>
          <p:nvPr/>
        </p:nvPicPr>
        <p:blipFill>
          <a:blip r:embed="rId3"/>
          <a:stretch>
            <a:fillRect/>
          </a:stretch>
        </p:blipFill>
        <p:spPr>
          <a:xfrm>
            <a:off x="6321946" y="2236923"/>
            <a:ext cx="2254530" cy="2496087"/>
          </a:xfrm>
          <a:prstGeom prst="rect">
            <a:avLst/>
          </a:prstGeom>
        </p:spPr>
      </p:pic>
      <p:pic>
        <p:nvPicPr>
          <p:cNvPr id="11" name="Imagen 10">
            <a:extLst>
              <a:ext uri="{FF2B5EF4-FFF2-40B4-BE49-F238E27FC236}">
                <a16:creationId xmlns:a16="http://schemas.microsoft.com/office/drawing/2014/main" id="{F24628D3-D17F-4777-8562-05F46A826D71}"/>
              </a:ext>
            </a:extLst>
          </p:cNvPr>
          <p:cNvPicPr>
            <a:picLocks noChangeAspect="1"/>
          </p:cNvPicPr>
          <p:nvPr/>
        </p:nvPicPr>
        <p:blipFill>
          <a:blip r:embed="rId4"/>
          <a:stretch>
            <a:fillRect/>
          </a:stretch>
        </p:blipFill>
        <p:spPr>
          <a:xfrm>
            <a:off x="4236000" y="4635259"/>
            <a:ext cx="2057400" cy="1104900"/>
          </a:xfrm>
          <a:prstGeom prst="rect">
            <a:avLst/>
          </a:prstGeom>
        </p:spPr>
      </p:pic>
      <p:pic>
        <p:nvPicPr>
          <p:cNvPr id="12" name="Imagen 11">
            <a:extLst>
              <a:ext uri="{FF2B5EF4-FFF2-40B4-BE49-F238E27FC236}">
                <a16:creationId xmlns:a16="http://schemas.microsoft.com/office/drawing/2014/main" id="{83BC1C02-8BAE-46CA-A9C1-75888ED2B8C1}"/>
              </a:ext>
            </a:extLst>
          </p:cNvPr>
          <p:cNvPicPr>
            <a:picLocks noChangeAspect="1"/>
          </p:cNvPicPr>
          <p:nvPr/>
        </p:nvPicPr>
        <p:blipFill>
          <a:blip r:embed="rId5"/>
          <a:stretch>
            <a:fillRect/>
          </a:stretch>
        </p:blipFill>
        <p:spPr>
          <a:xfrm>
            <a:off x="6556290" y="4901401"/>
            <a:ext cx="2457450" cy="485775"/>
          </a:xfrm>
          <a:prstGeom prst="rect">
            <a:avLst/>
          </a:prstGeom>
        </p:spPr>
      </p:pic>
      <p:pic>
        <p:nvPicPr>
          <p:cNvPr id="13" name="Imagen 12">
            <a:extLst>
              <a:ext uri="{FF2B5EF4-FFF2-40B4-BE49-F238E27FC236}">
                <a16:creationId xmlns:a16="http://schemas.microsoft.com/office/drawing/2014/main" id="{4BE54249-4CDD-4304-968A-A3DA075EC5E6}"/>
              </a:ext>
            </a:extLst>
          </p:cNvPr>
          <p:cNvPicPr>
            <a:picLocks noChangeAspect="1"/>
          </p:cNvPicPr>
          <p:nvPr/>
        </p:nvPicPr>
        <p:blipFill>
          <a:blip r:embed="rId6"/>
          <a:stretch>
            <a:fillRect/>
          </a:stretch>
        </p:blipFill>
        <p:spPr>
          <a:xfrm>
            <a:off x="1450258" y="4574167"/>
            <a:ext cx="2428875" cy="1295400"/>
          </a:xfrm>
          <a:prstGeom prst="rect">
            <a:avLst/>
          </a:prstGeom>
        </p:spPr>
      </p:pic>
    </p:spTree>
    <p:extLst>
      <p:ext uri="{BB962C8B-B14F-4D97-AF65-F5344CB8AC3E}">
        <p14:creationId xmlns:p14="http://schemas.microsoft.com/office/powerpoint/2010/main" val="2222770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3" name="Rectángulo 2">
            <a:extLst>
              <a:ext uri="{FF2B5EF4-FFF2-40B4-BE49-F238E27FC236}">
                <a16:creationId xmlns:a16="http://schemas.microsoft.com/office/drawing/2014/main" id="{B4919DF0-1330-428F-8E5F-41383BFEF554}"/>
              </a:ext>
            </a:extLst>
          </p:cNvPr>
          <p:cNvSpPr/>
          <p:nvPr/>
        </p:nvSpPr>
        <p:spPr>
          <a:xfrm>
            <a:off x="265976" y="6321148"/>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[13] Manual de </a:t>
            </a:r>
            <a:r>
              <a:rPr lang="en-US" sz="900" dirty="0" err="1">
                <a:latin typeface="Calibri" panose="020F0502020204030204" pitchFamily="34" charset="0"/>
                <a:cs typeface="Arial" panose="020B0604020202020204" pitchFamily="34" charset="0"/>
              </a:rPr>
              <a:t>entrenamiento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analizador</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M4100,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Company.</a:t>
            </a:r>
          </a:p>
        </p:txBody>
      </p:sp>
      <p:pic>
        <p:nvPicPr>
          <p:cNvPr id="8" name="Imagen 7">
            <a:extLst>
              <a:ext uri="{FF2B5EF4-FFF2-40B4-BE49-F238E27FC236}">
                <a16:creationId xmlns:a16="http://schemas.microsoft.com/office/drawing/2014/main" id="{419A7437-ADEE-4542-A061-D480F23B42F4}"/>
              </a:ext>
            </a:extLst>
          </p:cNvPr>
          <p:cNvPicPr>
            <a:picLocks noChangeAspect="1"/>
          </p:cNvPicPr>
          <p:nvPr/>
        </p:nvPicPr>
        <p:blipFill>
          <a:blip r:embed="rId3"/>
          <a:stretch>
            <a:fillRect/>
          </a:stretch>
        </p:blipFill>
        <p:spPr>
          <a:xfrm>
            <a:off x="1193677" y="2112493"/>
            <a:ext cx="2686050" cy="1790700"/>
          </a:xfrm>
          <a:prstGeom prst="rect">
            <a:avLst/>
          </a:prstGeom>
        </p:spPr>
      </p:pic>
      <p:pic>
        <p:nvPicPr>
          <p:cNvPr id="10" name="Imagen 9">
            <a:extLst>
              <a:ext uri="{FF2B5EF4-FFF2-40B4-BE49-F238E27FC236}">
                <a16:creationId xmlns:a16="http://schemas.microsoft.com/office/drawing/2014/main" id="{38F116B3-81EC-4FE4-BC46-468B25805BC8}"/>
              </a:ext>
            </a:extLst>
          </p:cNvPr>
          <p:cNvPicPr>
            <a:picLocks noChangeAspect="1"/>
          </p:cNvPicPr>
          <p:nvPr/>
        </p:nvPicPr>
        <p:blipFill>
          <a:blip r:embed="rId4"/>
          <a:stretch>
            <a:fillRect/>
          </a:stretch>
        </p:blipFill>
        <p:spPr>
          <a:xfrm>
            <a:off x="4954453" y="2124654"/>
            <a:ext cx="3813873" cy="2667000"/>
          </a:xfrm>
          <a:prstGeom prst="rect">
            <a:avLst/>
          </a:prstGeom>
        </p:spPr>
      </p:pic>
      <p:pic>
        <p:nvPicPr>
          <p:cNvPr id="14" name="Imagen 13">
            <a:extLst>
              <a:ext uri="{FF2B5EF4-FFF2-40B4-BE49-F238E27FC236}">
                <a16:creationId xmlns:a16="http://schemas.microsoft.com/office/drawing/2014/main" id="{28A12586-6CC5-47EF-B59D-D6246E7CE94B}"/>
              </a:ext>
            </a:extLst>
          </p:cNvPr>
          <p:cNvPicPr>
            <a:picLocks noChangeAspect="1"/>
          </p:cNvPicPr>
          <p:nvPr/>
        </p:nvPicPr>
        <p:blipFill>
          <a:blip r:embed="rId5"/>
          <a:stretch>
            <a:fillRect/>
          </a:stretch>
        </p:blipFill>
        <p:spPr>
          <a:xfrm>
            <a:off x="2867161" y="4152168"/>
            <a:ext cx="4171950" cy="1971675"/>
          </a:xfrm>
          <a:prstGeom prst="rect">
            <a:avLst/>
          </a:prstGeom>
        </p:spPr>
      </p:pic>
    </p:spTree>
    <p:extLst>
      <p:ext uri="{BB962C8B-B14F-4D97-AF65-F5344CB8AC3E}">
        <p14:creationId xmlns:p14="http://schemas.microsoft.com/office/powerpoint/2010/main" val="19048442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3" name="Rectángulo 2">
            <a:extLst>
              <a:ext uri="{FF2B5EF4-FFF2-40B4-BE49-F238E27FC236}">
                <a16:creationId xmlns:a16="http://schemas.microsoft.com/office/drawing/2014/main" id="{B4919DF0-1330-428F-8E5F-41383BFEF554}"/>
              </a:ext>
            </a:extLst>
          </p:cNvPr>
          <p:cNvSpPr/>
          <p:nvPr/>
        </p:nvSpPr>
        <p:spPr>
          <a:xfrm>
            <a:off x="233437" y="6127501"/>
            <a:ext cx="8432234"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a:p>
            <a:r>
              <a:rPr lang="en-US" sz="900" dirty="0">
                <a:latin typeface="Calibri" panose="020F0502020204030204" pitchFamily="34" charset="0"/>
                <a:cs typeface="Arial" panose="020B0604020202020204" pitchFamily="34" charset="0"/>
              </a:rPr>
              <a:t>[13] Manual de </a:t>
            </a:r>
            <a:r>
              <a:rPr lang="en-US" sz="900" dirty="0" err="1">
                <a:latin typeface="Calibri" panose="020F0502020204030204" pitchFamily="34" charset="0"/>
                <a:cs typeface="Arial" panose="020B0604020202020204" pitchFamily="34" charset="0"/>
              </a:rPr>
              <a:t>entrenamiento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analizador</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M4100,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Company.</a:t>
            </a:r>
          </a:p>
        </p:txBody>
      </p:sp>
      <p:sp>
        <p:nvSpPr>
          <p:cNvPr id="9" name="CuadroTexto 8">
            <a:extLst>
              <a:ext uri="{FF2B5EF4-FFF2-40B4-BE49-F238E27FC236}">
                <a16:creationId xmlns:a16="http://schemas.microsoft.com/office/drawing/2014/main" id="{0F0CF3B6-A1DB-4CCC-BE3A-B46D0F86BC29}"/>
              </a:ext>
            </a:extLst>
          </p:cNvPr>
          <p:cNvSpPr txBox="1"/>
          <p:nvPr/>
        </p:nvSpPr>
        <p:spPr>
          <a:xfrm>
            <a:off x="593661" y="2636912"/>
            <a:ext cx="3888432" cy="2308324"/>
          </a:xfrm>
          <a:prstGeom prst="rect">
            <a:avLst/>
          </a:prstGeom>
          <a:noFill/>
        </p:spPr>
        <p:txBody>
          <a:bodyPr wrap="square" rtlCol="0">
            <a:spAutoFit/>
          </a:bodyPr>
          <a:lstStyle/>
          <a:p>
            <a:pPr marL="285750" indent="-285750" algn="just">
              <a:buFont typeface="Wingdings" panose="05000000000000000000" pitchFamily="2" charset="2"/>
              <a:buChar char="v"/>
            </a:pPr>
            <a:r>
              <a:rPr lang="es-CO" dirty="0"/>
              <a:t>La relación entre la corriente resistiva y la corriente total que circula por el dieléctrico se denomina factor de potencia.</a:t>
            </a:r>
          </a:p>
          <a:p>
            <a:pPr marL="285750" indent="-285750" algn="just">
              <a:buFont typeface="Wingdings" panose="05000000000000000000" pitchFamily="2" charset="2"/>
              <a:buChar char="v"/>
            </a:pPr>
            <a:r>
              <a:rPr lang="es-CO" dirty="0"/>
              <a:t>La relación entre la componente resistiva y la componente capacitiva es la denominada Tangente Delta o factor de disipación.</a:t>
            </a:r>
          </a:p>
        </p:txBody>
      </p:sp>
      <p:pic>
        <p:nvPicPr>
          <p:cNvPr id="11" name="Imagen 10">
            <a:extLst>
              <a:ext uri="{FF2B5EF4-FFF2-40B4-BE49-F238E27FC236}">
                <a16:creationId xmlns:a16="http://schemas.microsoft.com/office/drawing/2014/main" id="{35180D1F-856B-4EDA-89AD-8F2E2303A06B}"/>
              </a:ext>
            </a:extLst>
          </p:cNvPr>
          <p:cNvPicPr>
            <a:picLocks noChangeAspect="1"/>
          </p:cNvPicPr>
          <p:nvPr/>
        </p:nvPicPr>
        <p:blipFill>
          <a:blip r:embed="rId3"/>
          <a:stretch>
            <a:fillRect/>
          </a:stretch>
        </p:blipFill>
        <p:spPr>
          <a:xfrm>
            <a:off x="4486741" y="2569904"/>
            <a:ext cx="5088324" cy="2282040"/>
          </a:xfrm>
          <a:prstGeom prst="rect">
            <a:avLst/>
          </a:prstGeom>
        </p:spPr>
      </p:pic>
    </p:spTree>
    <p:extLst>
      <p:ext uri="{BB962C8B-B14F-4D97-AF65-F5344CB8AC3E}">
        <p14:creationId xmlns:p14="http://schemas.microsoft.com/office/powerpoint/2010/main" val="941616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3" name="Rectángulo 2">
            <a:extLst>
              <a:ext uri="{FF2B5EF4-FFF2-40B4-BE49-F238E27FC236}">
                <a16:creationId xmlns:a16="http://schemas.microsoft.com/office/drawing/2014/main" id="{B4919DF0-1330-428F-8E5F-41383BFEF554}"/>
              </a:ext>
            </a:extLst>
          </p:cNvPr>
          <p:cNvSpPr/>
          <p:nvPr/>
        </p:nvSpPr>
        <p:spPr>
          <a:xfrm>
            <a:off x="217142" y="6298729"/>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[14] Importance of Testing SF6 Breaker, Mike Anderson,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Engineering Company.</a:t>
            </a:r>
          </a:p>
        </p:txBody>
      </p:sp>
      <p:sp>
        <p:nvSpPr>
          <p:cNvPr id="9" name="CuadroTexto 8">
            <a:extLst>
              <a:ext uri="{FF2B5EF4-FFF2-40B4-BE49-F238E27FC236}">
                <a16:creationId xmlns:a16="http://schemas.microsoft.com/office/drawing/2014/main" id="{0F0CF3B6-A1DB-4CCC-BE3A-B46D0F86BC29}"/>
              </a:ext>
            </a:extLst>
          </p:cNvPr>
          <p:cNvSpPr txBox="1"/>
          <p:nvPr/>
        </p:nvSpPr>
        <p:spPr>
          <a:xfrm>
            <a:off x="593661" y="2420888"/>
            <a:ext cx="5008206" cy="3447098"/>
          </a:xfrm>
          <a:prstGeom prst="rect">
            <a:avLst/>
          </a:prstGeom>
          <a:noFill/>
        </p:spPr>
        <p:txBody>
          <a:bodyPr wrap="square" rtlCol="0">
            <a:spAutoFit/>
          </a:bodyPr>
          <a:lstStyle/>
          <a:p>
            <a:pPr marL="285750" indent="-285750" algn="just">
              <a:buFont typeface="Wingdings" panose="05000000000000000000" pitchFamily="2" charset="2"/>
              <a:buChar char="v"/>
            </a:pPr>
            <a:r>
              <a:rPr lang="es-CO" sz="2000" b="1" dirty="0"/>
              <a:t>Significado de las mediciones:</a:t>
            </a:r>
          </a:p>
          <a:p>
            <a:pPr marL="285750" indent="-285750" algn="just">
              <a:buFont typeface="Wingdings" panose="05000000000000000000" pitchFamily="2" charset="2"/>
              <a:buChar char="v"/>
            </a:pPr>
            <a:endParaRPr lang="es-CO" b="1" dirty="0"/>
          </a:p>
          <a:p>
            <a:pPr marL="285750" indent="-285750" algn="just">
              <a:buFont typeface="Wingdings" panose="05000000000000000000" pitchFamily="2" charset="2"/>
              <a:buChar char="ü"/>
            </a:pPr>
            <a:r>
              <a:rPr lang="es-CO" b="1" dirty="0"/>
              <a:t>Corriente capacitiva (</a:t>
            </a:r>
            <a:r>
              <a:rPr lang="es-CO" b="1" dirty="0" err="1"/>
              <a:t>Ic</a:t>
            </a:r>
            <a:r>
              <a:rPr lang="es-CO" b="1" dirty="0"/>
              <a:t>): </a:t>
            </a:r>
          </a:p>
          <a:p>
            <a:pPr algn="just"/>
            <a:endParaRPr lang="es-CO" b="1" dirty="0"/>
          </a:p>
          <a:p>
            <a:pPr marL="285750" indent="-285750" algn="just">
              <a:buFontTx/>
              <a:buChar char="-"/>
            </a:pPr>
            <a:r>
              <a:rPr lang="es-CO" dirty="0"/>
              <a:t>Es proporcional a la capacitancia del sistema de aislamiento.</a:t>
            </a:r>
          </a:p>
          <a:p>
            <a:pPr marL="285750" indent="-285750" algn="just">
              <a:buFontTx/>
              <a:buChar char="-"/>
            </a:pPr>
            <a:r>
              <a:rPr lang="es-CO" dirty="0"/>
              <a:t>Los cambios en las propiedades físicas del sistema de aislamiento se reflejan en un cambio en la capacitancia (</a:t>
            </a:r>
            <a:r>
              <a:rPr lang="es-CO" dirty="0" err="1"/>
              <a:t>pF</a:t>
            </a:r>
            <a:r>
              <a:rPr lang="es-CO" dirty="0"/>
              <a:t>) y la corriente capacitiva (</a:t>
            </a:r>
            <a:r>
              <a:rPr lang="es-CO" dirty="0" err="1"/>
              <a:t>Ic</a:t>
            </a:r>
            <a:r>
              <a:rPr lang="es-CO" dirty="0"/>
              <a:t>).</a:t>
            </a:r>
          </a:p>
          <a:p>
            <a:pPr marL="285750" indent="-285750" algn="just">
              <a:buFontTx/>
              <a:buChar char="-"/>
            </a:pPr>
            <a:r>
              <a:rPr lang="es-CO" dirty="0"/>
              <a:t>En general es la corriente dominante para sistemas de aislamiento.</a:t>
            </a:r>
          </a:p>
        </p:txBody>
      </p:sp>
      <p:pic>
        <p:nvPicPr>
          <p:cNvPr id="4" name="Imagen 3">
            <a:extLst>
              <a:ext uri="{FF2B5EF4-FFF2-40B4-BE49-F238E27FC236}">
                <a16:creationId xmlns:a16="http://schemas.microsoft.com/office/drawing/2014/main" id="{7CB6D922-34A6-44F3-8B8C-975EFE183C3E}"/>
              </a:ext>
            </a:extLst>
          </p:cNvPr>
          <p:cNvPicPr>
            <a:picLocks noChangeAspect="1"/>
          </p:cNvPicPr>
          <p:nvPr/>
        </p:nvPicPr>
        <p:blipFill>
          <a:blip r:embed="rId3"/>
          <a:stretch>
            <a:fillRect/>
          </a:stretch>
        </p:blipFill>
        <p:spPr>
          <a:xfrm>
            <a:off x="6033914" y="2957766"/>
            <a:ext cx="2992745" cy="2641370"/>
          </a:xfrm>
          <a:prstGeom prst="rect">
            <a:avLst/>
          </a:prstGeom>
        </p:spPr>
      </p:pic>
      <p:sp>
        <p:nvSpPr>
          <p:cNvPr id="8" name="Elipse 7">
            <a:extLst>
              <a:ext uri="{FF2B5EF4-FFF2-40B4-BE49-F238E27FC236}">
                <a16:creationId xmlns:a16="http://schemas.microsoft.com/office/drawing/2014/main" id="{76AA75E7-64C8-42C7-9E42-38BB45C58223}"/>
              </a:ext>
            </a:extLst>
          </p:cNvPr>
          <p:cNvSpPr/>
          <p:nvPr/>
        </p:nvSpPr>
        <p:spPr>
          <a:xfrm>
            <a:off x="6033914" y="3861048"/>
            <a:ext cx="720080" cy="1188776"/>
          </a:xfrm>
          <a:prstGeom prst="ellipse">
            <a:avLst/>
          </a:prstGeom>
          <a:noFill/>
          <a:ln>
            <a:solidFill>
              <a:srgbClr val="F962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1208852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3" name="Rectángulo 2">
            <a:extLst>
              <a:ext uri="{FF2B5EF4-FFF2-40B4-BE49-F238E27FC236}">
                <a16:creationId xmlns:a16="http://schemas.microsoft.com/office/drawing/2014/main" id="{B4919DF0-1330-428F-8E5F-41383BFEF554}"/>
              </a:ext>
            </a:extLst>
          </p:cNvPr>
          <p:cNvSpPr/>
          <p:nvPr/>
        </p:nvSpPr>
        <p:spPr>
          <a:xfrm>
            <a:off x="245451" y="6320103"/>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[14] Importance of Testing SF6 Breaker, Mike Anderson,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Engineering Company.</a:t>
            </a:r>
          </a:p>
        </p:txBody>
      </p:sp>
      <p:sp>
        <p:nvSpPr>
          <p:cNvPr id="9" name="CuadroTexto 8">
            <a:extLst>
              <a:ext uri="{FF2B5EF4-FFF2-40B4-BE49-F238E27FC236}">
                <a16:creationId xmlns:a16="http://schemas.microsoft.com/office/drawing/2014/main" id="{0F0CF3B6-A1DB-4CCC-BE3A-B46D0F86BC29}"/>
              </a:ext>
            </a:extLst>
          </p:cNvPr>
          <p:cNvSpPr txBox="1"/>
          <p:nvPr/>
        </p:nvSpPr>
        <p:spPr>
          <a:xfrm>
            <a:off x="593661" y="2420888"/>
            <a:ext cx="5008206" cy="3447098"/>
          </a:xfrm>
          <a:prstGeom prst="rect">
            <a:avLst/>
          </a:prstGeom>
          <a:noFill/>
        </p:spPr>
        <p:txBody>
          <a:bodyPr wrap="square" rtlCol="0">
            <a:spAutoFit/>
          </a:bodyPr>
          <a:lstStyle/>
          <a:p>
            <a:pPr marL="285750" indent="-285750" algn="just">
              <a:buFont typeface="Wingdings" panose="05000000000000000000" pitchFamily="2" charset="2"/>
              <a:buChar char="v"/>
            </a:pPr>
            <a:r>
              <a:rPr lang="es-CO" sz="2000" b="1" dirty="0"/>
              <a:t>Significado de las mediciones:</a:t>
            </a:r>
          </a:p>
          <a:p>
            <a:pPr marL="285750" indent="-285750" algn="just">
              <a:buFont typeface="Wingdings" panose="05000000000000000000" pitchFamily="2" charset="2"/>
              <a:buChar char="v"/>
            </a:pPr>
            <a:endParaRPr lang="es-CO" b="1" dirty="0"/>
          </a:p>
          <a:p>
            <a:pPr marL="285750" indent="-285750" algn="just">
              <a:buFont typeface="Wingdings" panose="05000000000000000000" pitchFamily="2" charset="2"/>
              <a:buChar char="ü"/>
            </a:pPr>
            <a:r>
              <a:rPr lang="es-CO" b="1" dirty="0"/>
              <a:t>Corriente resistiva (Ir): </a:t>
            </a:r>
          </a:p>
          <a:p>
            <a:pPr algn="just"/>
            <a:endParaRPr lang="es-CO" b="1" dirty="0"/>
          </a:p>
          <a:p>
            <a:pPr marL="285750" indent="-285750" algn="just">
              <a:buFontTx/>
              <a:buChar char="-"/>
            </a:pPr>
            <a:r>
              <a:rPr lang="es-CO" dirty="0"/>
              <a:t>Directamente relacionada con las pérdidas en vatios del sistema de aislamiento.</a:t>
            </a:r>
          </a:p>
          <a:p>
            <a:pPr marL="285750" indent="-285750" algn="just">
              <a:buFontTx/>
              <a:buChar char="-"/>
            </a:pPr>
            <a:r>
              <a:rPr lang="es-CO" dirty="0"/>
              <a:t>A medida que la gravedad de la contaminación y/o el envejecimiento empeora, la Ir en el sistema aumenta (el aumento en la Ir da como resultado un aumento en las pérdidas de vatios y el %PF).En general es la corriente dominante.</a:t>
            </a:r>
          </a:p>
          <a:p>
            <a:pPr marL="285750" indent="-285750" algn="just">
              <a:buFontTx/>
              <a:buChar char="-"/>
            </a:pPr>
            <a:r>
              <a:rPr lang="es-CO" dirty="0"/>
              <a:t>Es de valores muy inferiores a la </a:t>
            </a:r>
            <a:r>
              <a:rPr lang="es-CO" dirty="0" err="1"/>
              <a:t>Ic</a:t>
            </a:r>
            <a:r>
              <a:rPr lang="es-CO" dirty="0"/>
              <a:t>.</a:t>
            </a:r>
          </a:p>
        </p:txBody>
      </p:sp>
      <p:pic>
        <p:nvPicPr>
          <p:cNvPr id="4" name="Imagen 3">
            <a:extLst>
              <a:ext uri="{FF2B5EF4-FFF2-40B4-BE49-F238E27FC236}">
                <a16:creationId xmlns:a16="http://schemas.microsoft.com/office/drawing/2014/main" id="{7CB6D922-34A6-44F3-8B8C-975EFE183C3E}"/>
              </a:ext>
            </a:extLst>
          </p:cNvPr>
          <p:cNvPicPr>
            <a:picLocks noChangeAspect="1"/>
          </p:cNvPicPr>
          <p:nvPr/>
        </p:nvPicPr>
        <p:blipFill>
          <a:blip r:embed="rId3"/>
          <a:stretch>
            <a:fillRect/>
          </a:stretch>
        </p:blipFill>
        <p:spPr>
          <a:xfrm>
            <a:off x="6033914" y="2957766"/>
            <a:ext cx="2992745" cy="2641370"/>
          </a:xfrm>
          <a:prstGeom prst="rect">
            <a:avLst/>
          </a:prstGeom>
        </p:spPr>
      </p:pic>
      <p:sp>
        <p:nvSpPr>
          <p:cNvPr id="8" name="Elipse 7">
            <a:extLst>
              <a:ext uri="{FF2B5EF4-FFF2-40B4-BE49-F238E27FC236}">
                <a16:creationId xmlns:a16="http://schemas.microsoft.com/office/drawing/2014/main" id="{76AA75E7-64C8-42C7-9E42-38BB45C58223}"/>
              </a:ext>
            </a:extLst>
          </p:cNvPr>
          <p:cNvSpPr/>
          <p:nvPr/>
        </p:nvSpPr>
        <p:spPr>
          <a:xfrm>
            <a:off x="8293660" y="3751230"/>
            <a:ext cx="720080" cy="1188776"/>
          </a:xfrm>
          <a:prstGeom prst="ellipse">
            <a:avLst/>
          </a:prstGeom>
          <a:noFill/>
          <a:ln>
            <a:solidFill>
              <a:srgbClr val="F962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6931385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350053" y="649988"/>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3" name="Rectángulo 2">
            <a:extLst>
              <a:ext uri="{FF2B5EF4-FFF2-40B4-BE49-F238E27FC236}">
                <a16:creationId xmlns:a16="http://schemas.microsoft.com/office/drawing/2014/main" id="{B4919DF0-1330-428F-8E5F-41383BFEF554}"/>
              </a:ext>
            </a:extLst>
          </p:cNvPr>
          <p:cNvSpPr/>
          <p:nvPr/>
        </p:nvSpPr>
        <p:spPr>
          <a:xfrm>
            <a:off x="242700" y="6198955"/>
            <a:ext cx="8432234"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a:p>
            <a:r>
              <a:rPr lang="en-US" sz="900" dirty="0">
                <a:latin typeface="Calibri" panose="020F0502020204030204" pitchFamily="34" charset="0"/>
                <a:cs typeface="Arial" panose="020B0604020202020204" pitchFamily="34" charset="0"/>
              </a:rPr>
              <a:t>[13] Manual de </a:t>
            </a:r>
            <a:r>
              <a:rPr lang="en-US" sz="900" dirty="0" err="1">
                <a:latin typeface="Calibri" panose="020F0502020204030204" pitchFamily="34" charset="0"/>
                <a:cs typeface="Arial" panose="020B0604020202020204" pitchFamily="34" charset="0"/>
              </a:rPr>
              <a:t>entrenamiento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analizador</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M4100,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Company.</a:t>
            </a:r>
          </a:p>
        </p:txBody>
      </p:sp>
      <p:pic>
        <p:nvPicPr>
          <p:cNvPr id="4" name="Imagen 3">
            <a:extLst>
              <a:ext uri="{FF2B5EF4-FFF2-40B4-BE49-F238E27FC236}">
                <a16:creationId xmlns:a16="http://schemas.microsoft.com/office/drawing/2014/main" id="{437B8D6B-7C80-43AE-9E7E-F2672E77F140}"/>
              </a:ext>
            </a:extLst>
          </p:cNvPr>
          <p:cNvPicPr>
            <a:picLocks noChangeAspect="1"/>
          </p:cNvPicPr>
          <p:nvPr/>
        </p:nvPicPr>
        <p:blipFill>
          <a:blip r:embed="rId3"/>
          <a:stretch>
            <a:fillRect/>
          </a:stretch>
        </p:blipFill>
        <p:spPr>
          <a:xfrm>
            <a:off x="2309372" y="1577022"/>
            <a:ext cx="4924425" cy="2695575"/>
          </a:xfrm>
          <a:prstGeom prst="rect">
            <a:avLst/>
          </a:prstGeom>
        </p:spPr>
      </p:pic>
      <p:pic>
        <p:nvPicPr>
          <p:cNvPr id="8" name="Imagen 7">
            <a:extLst>
              <a:ext uri="{FF2B5EF4-FFF2-40B4-BE49-F238E27FC236}">
                <a16:creationId xmlns:a16="http://schemas.microsoft.com/office/drawing/2014/main" id="{18F329AF-6453-4F62-894B-0A0D6DE501DD}"/>
              </a:ext>
            </a:extLst>
          </p:cNvPr>
          <p:cNvPicPr>
            <a:picLocks noChangeAspect="1"/>
          </p:cNvPicPr>
          <p:nvPr/>
        </p:nvPicPr>
        <p:blipFill>
          <a:blip r:embed="rId4"/>
          <a:stretch>
            <a:fillRect/>
          </a:stretch>
        </p:blipFill>
        <p:spPr>
          <a:xfrm>
            <a:off x="2051808" y="4299440"/>
            <a:ext cx="5543550" cy="1724025"/>
          </a:xfrm>
          <a:prstGeom prst="rect">
            <a:avLst/>
          </a:prstGeom>
        </p:spPr>
      </p:pic>
    </p:spTree>
    <p:extLst>
      <p:ext uri="{BB962C8B-B14F-4D97-AF65-F5344CB8AC3E}">
        <p14:creationId xmlns:p14="http://schemas.microsoft.com/office/powerpoint/2010/main" val="31195632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17290" y="2544340"/>
            <a:ext cx="8208912" cy="3170099"/>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Características de los sistemas de aislamiento en interruptores:</a:t>
            </a:r>
          </a:p>
          <a:p>
            <a:pPr marL="285750" indent="-285750">
              <a:buFont typeface="Wingdings" panose="05000000000000000000" pitchFamily="2" charset="2"/>
              <a:buChar char="Ø"/>
            </a:pPr>
            <a:endParaRPr lang="es-CO" sz="2000" dirty="0"/>
          </a:p>
          <a:p>
            <a:pPr marL="285750" indent="-285750">
              <a:buFont typeface="Wingdings" panose="05000000000000000000" pitchFamily="2" charset="2"/>
              <a:buChar char="Ø"/>
            </a:pPr>
            <a:r>
              <a:rPr lang="es-CO" sz="2000" dirty="0"/>
              <a:t>Tienen una baja capacitancia, del orden de los </a:t>
            </a:r>
            <a:r>
              <a:rPr lang="es-CO" sz="2000" dirty="0" err="1"/>
              <a:t>pF</a:t>
            </a:r>
            <a:r>
              <a:rPr lang="es-CO" sz="2000" dirty="0"/>
              <a:t>, debido a la baja permitividad.</a:t>
            </a:r>
          </a:p>
          <a:p>
            <a:pPr marL="285750" indent="-285750">
              <a:buFont typeface="Wingdings" panose="05000000000000000000" pitchFamily="2" charset="2"/>
              <a:buChar char="Ø"/>
            </a:pPr>
            <a:r>
              <a:rPr lang="es-CO" sz="2000" dirty="0"/>
              <a:t>La corriente capacitiva (</a:t>
            </a:r>
            <a:r>
              <a:rPr lang="es-CO" sz="2000" b="1" dirty="0" err="1">
                <a:solidFill>
                  <a:srgbClr val="00B050"/>
                </a:solidFill>
              </a:rPr>
              <a:t>Ic</a:t>
            </a:r>
            <a:r>
              <a:rPr lang="es-CO" sz="2000" dirty="0"/>
              <a:t>) medida en muy pequeña.</a:t>
            </a:r>
          </a:p>
          <a:p>
            <a:pPr marL="285750" indent="-285750">
              <a:buFont typeface="Wingdings" panose="05000000000000000000" pitchFamily="2" charset="2"/>
              <a:buChar char="Ø"/>
            </a:pPr>
            <a:r>
              <a:rPr lang="es-CO" sz="2000" dirty="0"/>
              <a:t>Aunque existan bajas pérdidas, la corriente </a:t>
            </a:r>
            <a:r>
              <a:rPr lang="es-CO" sz="2000" b="1" dirty="0">
                <a:solidFill>
                  <a:srgbClr val="FF0000"/>
                </a:solidFill>
              </a:rPr>
              <a:t>Ir</a:t>
            </a:r>
            <a:r>
              <a:rPr lang="es-CO" sz="2000" dirty="0"/>
              <a:t> medida es de un gran porcentaje de la corriente total </a:t>
            </a:r>
          </a:p>
          <a:p>
            <a:pPr marL="285750" indent="-285750">
              <a:buFont typeface="Wingdings" panose="05000000000000000000" pitchFamily="2" charset="2"/>
              <a:buChar char="Ø"/>
            </a:pPr>
            <a:r>
              <a:rPr lang="es-CO" sz="2000" dirty="0"/>
              <a:t>Se pueden medir valores artificiales elevados de factor de potencia.</a:t>
            </a:r>
          </a:p>
          <a:p>
            <a:pPr marL="285750" indent="-285750">
              <a:buFont typeface="Wingdings" panose="05000000000000000000" pitchFamily="2" charset="2"/>
              <a:buChar char="Ø"/>
            </a:pPr>
            <a:r>
              <a:rPr lang="es-CO" sz="2000" dirty="0"/>
              <a:t>Si la corriente medida es menor a 0.3mA se recomienda no usar el %PF para el diagnostico (usar solamente las pérdidas). </a:t>
            </a:r>
          </a:p>
        </p:txBody>
      </p:sp>
      <p:sp>
        <p:nvSpPr>
          <p:cNvPr id="3" name="Rectángulo 2">
            <a:extLst>
              <a:ext uri="{FF2B5EF4-FFF2-40B4-BE49-F238E27FC236}">
                <a16:creationId xmlns:a16="http://schemas.microsoft.com/office/drawing/2014/main" id="{B4919DF0-1330-428F-8E5F-41383BFEF554}"/>
              </a:ext>
            </a:extLst>
          </p:cNvPr>
          <p:cNvSpPr/>
          <p:nvPr/>
        </p:nvSpPr>
        <p:spPr>
          <a:xfrm>
            <a:off x="252436" y="6353075"/>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[15] Importance of Testing SF6 Breaker, Mike Anderson,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Engineering Company</a:t>
            </a:r>
          </a:p>
        </p:txBody>
      </p:sp>
      <p:pic>
        <p:nvPicPr>
          <p:cNvPr id="8" name="Imagen 7">
            <a:extLst>
              <a:ext uri="{FF2B5EF4-FFF2-40B4-BE49-F238E27FC236}">
                <a16:creationId xmlns:a16="http://schemas.microsoft.com/office/drawing/2014/main" id="{49EC553F-D59C-42F1-8CE4-27AEC74D9D8A}"/>
              </a:ext>
            </a:extLst>
          </p:cNvPr>
          <p:cNvPicPr>
            <a:picLocks noChangeAspect="1"/>
          </p:cNvPicPr>
          <p:nvPr/>
        </p:nvPicPr>
        <p:blipFill>
          <a:blip r:embed="rId3"/>
          <a:stretch>
            <a:fillRect/>
          </a:stretch>
        </p:blipFill>
        <p:spPr>
          <a:xfrm>
            <a:off x="4226264" y="4437112"/>
            <a:ext cx="1450844" cy="329183"/>
          </a:xfrm>
          <a:prstGeom prst="rect">
            <a:avLst/>
          </a:prstGeom>
        </p:spPr>
      </p:pic>
    </p:spTree>
    <p:extLst>
      <p:ext uri="{BB962C8B-B14F-4D97-AF65-F5344CB8AC3E}">
        <p14:creationId xmlns:p14="http://schemas.microsoft.com/office/powerpoint/2010/main" val="13200746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377637" y="2332277"/>
            <a:ext cx="8208912" cy="400110"/>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Modos de prueba básicos </a:t>
            </a:r>
            <a:endParaRPr lang="es-CO" sz="2000" dirty="0"/>
          </a:p>
        </p:txBody>
      </p:sp>
      <p:pic>
        <p:nvPicPr>
          <p:cNvPr id="4" name="Imagen 3">
            <a:extLst>
              <a:ext uri="{FF2B5EF4-FFF2-40B4-BE49-F238E27FC236}">
                <a16:creationId xmlns:a16="http://schemas.microsoft.com/office/drawing/2014/main" id="{514B498C-0F6E-4F98-ABBD-4245925232BB}"/>
              </a:ext>
            </a:extLst>
          </p:cNvPr>
          <p:cNvPicPr>
            <a:picLocks noChangeAspect="1"/>
          </p:cNvPicPr>
          <p:nvPr/>
        </p:nvPicPr>
        <p:blipFill>
          <a:blip r:embed="rId3"/>
          <a:stretch>
            <a:fillRect/>
          </a:stretch>
        </p:blipFill>
        <p:spPr>
          <a:xfrm>
            <a:off x="2217490" y="3040164"/>
            <a:ext cx="5324475" cy="2533650"/>
          </a:xfrm>
          <a:prstGeom prst="rect">
            <a:avLst/>
          </a:prstGeom>
        </p:spPr>
      </p:pic>
      <p:sp>
        <p:nvSpPr>
          <p:cNvPr id="9" name="Rectángulo 8">
            <a:extLst>
              <a:ext uri="{FF2B5EF4-FFF2-40B4-BE49-F238E27FC236}">
                <a16:creationId xmlns:a16="http://schemas.microsoft.com/office/drawing/2014/main" id="{CF9D7FE6-7655-4D37-949A-18F0C3B543BA}"/>
              </a:ext>
            </a:extLst>
          </p:cNvPr>
          <p:cNvSpPr/>
          <p:nvPr/>
        </p:nvSpPr>
        <p:spPr>
          <a:xfrm>
            <a:off x="265976" y="6353075"/>
            <a:ext cx="7190592"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p:txBody>
      </p:sp>
    </p:spTree>
    <p:extLst>
      <p:ext uri="{BB962C8B-B14F-4D97-AF65-F5344CB8AC3E}">
        <p14:creationId xmlns:p14="http://schemas.microsoft.com/office/powerpoint/2010/main" val="12934595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377637" y="2332277"/>
            <a:ext cx="8208912" cy="400110"/>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Modos de prueba básicos </a:t>
            </a:r>
            <a:endParaRPr lang="es-CO" sz="2000" dirty="0"/>
          </a:p>
        </p:txBody>
      </p:sp>
      <p:sp>
        <p:nvSpPr>
          <p:cNvPr id="9" name="Rectángulo 8">
            <a:extLst>
              <a:ext uri="{FF2B5EF4-FFF2-40B4-BE49-F238E27FC236}">
                <a16:creationId xmlns:a16="http://schemas.microsoft.com/office/drawing/2014/main" id="{CF9D7FE6-7655-4D37-949A-18F0C3B543BA}"/>
              </a:ext>
            </a:extLst>
          </p:cNvPr>
          <p:cNvSpPr/>
          <p:nvPr/>
        </p:nvSpPr>
        <p:spPr>
          <a:xfrm>
            <a:off x="265976" y="6353075"/>
            <a:ext cx="7190592"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p:txBody>
      </p:sp>
      <p:pic>
        <p:nvPicPr>
          <p:cNvPr id="3" name="Imagen 2">
            <a:extLst>
              <a:ext uri="{FF2B5EF4-FFF2-40B4-BE49-F238E27FC236}">
                <a16:creationId xmlns:a16="http://schemas.microsoft.com/office/drawing/2014/main" id="{3D223C0B-60E3-44BE-B8EE-AD7DC073797B}"/>
              </a:ext>
            </a:extLst>
          </p:cNvPr>
          <p:cNvPicPr>
            <a:picLocks noChangeAspect="1"/>
          </p:cNvPicPr>
          <p:nvPr/>
        </p:nvPicPr>
        <p:blipFill>
          <a:blip r:embed="rId3"/>
          <a:stretch>
            <a:fillRect/>
          </a:stretch>
        </p:blipFill>
        <p:spPr>
          <a:xfrm>
            <a:off x="2131391" y="2936284"/>
            <a:ext cx="5334000" cy="2524125"/>
          </a:xfrm>
          <a:prstGeom prst="rect">
            <a:avLst/>
          </a:prstGeom>
        </p:spPr>
      </p:pic>
    </p:spTree>
    <p:extLst>
      <p:ext uri="{BB962C8B-B14F-4D97-AF65-F5344CB8AC3E}">
        <p14:creationId xmlns:p14="http://schemas.microsoft.com/office/powerpoint/2010/main" val="9717741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377637" y="2332277"/>
            <a:ext cx="8208912" cy="400110"/>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Modos de prueba básicos </a:t>
            </a:r>
            <a:endParaRPr lang="es-CO" sz="2000" dirty="0"/>
          </a:p>
        </p:txBody>
      </p:sp>
      <p:sp>
        <p:nvSpPr>
          <p:cNvPr id="9" name="Rectángulo 8">
            <a:extLst>
              <a:ext uri="{FF2B5EF4-FFF2-40B4-BE49-F238E27FC236}">
                <a16:creationId xmlns:a16="http://schemas.microsoft.com/office/drawing/2014/main" id="{CF9D7FE6-7655-4D37-949A-18F0C3B543BA}"/>
              </a:ext>
            </a:extLst>
          </p:cNvPr>
          <p:cNvSpPr/>
          <p:nvPr/>
        </p:nvSpPr>
        <p:spPr>
          <a:xfrm>
            <a:off x="265976" y="6353075"/>
            <a:ext cx="7190592"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[4] </a:t>
            </a:r>
            <a:r>
              <a:rPr lang="en-US" sz="900" dirty="0" err="1">
                <a:latin typeface="Calibri" panose="020F0502020204030204" pitchFamily="34" charset="0"/>
                <a:cs typeface="Arial" panose="020B0604020202020204" pitchFamily="34" charset="0"/>
              </a:rPr>
              <a:t>Seminario</a:t>
            </a:r>
            <a:r>
              <a:rPr lang="en-US" sz="900" dirty="0">
                <a:latin typeface="Calibri" panose="020F0502020204030204" pitchFamily="34" charset="0"/>
                <a:cs typeface="Arial" panose="020B0604020202020204" pitchFamily="34" charset="0"/>
              </a:rPr>
              <a:t> Megger, </a:t>
            </a:r>
            <a:r>
              <a:rPr lang="en-US" sz="900" dirty="0" err="1">
                <a:latin typeface="Calibri" panose="020F0502020204030204" pitchFamily="34" charset="0"/>
                <a:cs typeface="Arial" panose="020B0604020202020204" pitchFamily="34" charset="0"/>
              </a:rPr>
              <a:t>Fundamentos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Básicos</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Raidel</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Coa</a:t>
            </a:r>
            <a:r>
              <a:rPr lang="en-US" sz="900" dirty="0">
                <a:latin typeface="Calibri" panose="020F0502020204030204" pitchFamily="34" charset="0"/>
                <a:cs typeface="Arial" panose="020B0604020202020204" pitchFamily="34" charset="0"/>
              </a:rPr>
              <a:t>, 2019.</a:t>
            </a:r>
          </a:p>
        </p:txBody>
      </p:sp>
      <p:pic>
        <p:nvPicPr>
          <p:cNvPr id="4" name="Imagen 3">
            <a:extLst>
              <a:ext uri="{FF2B5EF4-FFF2-40B4-BE49-F238E27FC236}">
                <a16:creationId xmlns:a16="http://schemas.microsoft.com/office/drawing/2014/main" id="{B5E855E8-56B6-44FE-A1FE-E382297CAB58}"/>
              </a:ext>
            </a:extLst>
          </p:cNvPr>
          <p:cNvPicPr>
            <a:picLocks noChangeAspect="1"/>
          </p:cNvPicPr>
          <p:nvPr/>
        </p:nvPicPr>
        <p:blipFill>
          <a:blip r:embed="rId3"/>
          <a:stretch>
            <a:fillRect/>
          </a:stretch>
        </p:blipFill>
        <p:spPr>
          <a:xfrm>
            <a:off x="2003480" y="2864866"/>
            <a:ext cx="5314950" cy="2524125"/>
          </a:xfrm>
          <a:prstGeom prst="rect">
            <a:avLst/>
          </a:prstGeom>
        </p:spPr>
      </p:pic>
    </p:spTree>
    <p:extLst>
      <p:ext uri="{BB962C8B-B14F-4D97-AF65-F5344CB8AC3E}">
        <p14:creationId xmlns:p14="http://schemas.microsoft.com/office/powerpoint/2010/main" val="30586001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9" name="Rectángulo 8">
            <a:extLst>
              <a:ext uri="{FF2B5EF4-FFF2-40B4-BE49-F238E27FC236}">
                <a16:creationId xmlns:a16="http://schemas.microsoft.com/office/drawing/2014/main" id="{CF9D7FE6-7655-4D37-949A-18F0C3B543BA}"/>
              </a:ext>
            </a:extLst>
          </p:cNvPr>
          <p:cNvSpPr/>
          <p:nvPr/>
        </p:nvSpPr>
        <p:spPr>
          <a:xfrm>
            <a:off x="265976" y="6366269"/>
            <a:ext cx="8493847"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a:p>
            <a:r>
              <a:rPr lang="en-US" sz="900" dirty="0">
                <a:latin typeface="Calibri" panose="020F0502020204030204" pitchFamily="34" charset="0"/>
                <a:cs typeface="Arial" panose="020B0604020202020204" pitchFamily="34" charset="0"/>
              </a:rPr>
              <a:t>.</a:t>
            </a:r>
          </a:p>
        </p:txBody>
      </p:sp>
      <p:pic>
        <p:nvPicPr>
          <p:cNvPr id="3" name="Imagen 2">
            <a:extLst>
              <a:ext uri="{FF2B5EF4-FFF2-40B4-BE49-F238E27FC236}">
                <a16:creationId xmlns:a16="http://schemas.microsoft.com/office/drawing/2014/main" id="{208080FB-E108-483F-9EB0-3FECA9E06FA5}"/>
              </a:ext>
            </a:extLst>
          </p:cNvPr>
          <p:cNvPicPr>
            <a:picLocks noChangeAspect="1"/>
          </p:cNvPicPr>
          <p:nvPr/>
        </p:nvPicPr>
        <p:blipFill>
          <a:blip r:embed="rId3"/>
          <a:stretch>
            <a:fillRect/>
          </a:stretch>
        </p:blipFill>
        <p:spPr>
          <a:xfrm>
            <a:off x="1425402" y="1959954"/>
            <a:ext cx="6879282" cy="3823040"/>
          </a:xfrm>
          <a:prstGeom prst="rect">
            <a:avLst/>
          </a:prstGeom>
        </p:spPr>
      </p:pic>
    </p:spTree>
    <p:extLst>
      <p:ext uri="{BB962C8B-B14F-4D97-AF65-F5344CB8AC3E}">
        <p14:creationId xmlns:p14="http://schemas.microsoft.com/office/powerpoint/2010/main" val="3306218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9" name="Rectángulo 8">
            <a:extLst>
              <a:ext uri="{FF2B5EF4-FFF2-40B4-BE49-F238E27FC236}">
                <a16:creationId xmlns:a16="http://schemas.microsoft.com/office/drawing/2014/main" id="{CF9D7FE6-7655-4D37-949A-18F0C3B543BA}"/>
              </a:ext>
            </a:extLst>
          </p:cNvPr>
          <p:cNvSpPr/>
          <p:nvPr/>
        </p:nvSpPr>
        <p:spPr>
          <a:xfrm>
            <a:off x="265976" y="6366269"/>
            <a:ext cx="8493847" cy="3693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[8] </a:t>
            </a:r>
            <a:r>
              <a:rPr lang="en-US" sz="900" dirty="0" err="1">
                <a:latin typeface="Calibri" panose="020F0502020204030204" pitchFamily="34" charset="0"/>
                <a:cs typeface="Arial" panose="020B0604020202020204" pitchFamily="34" charset="0"/>
              </a:rPr>
              <a:t>Pruebas</a:t>
            </a:r>
            <a:r>
              <a:rPr lang="en-US" sz="900" dirty="0">
                <a:latin typeface="Calibri" panose="020F0502020204030204" pitchFamily="34" charset="0"/>
                <a:cs typeface="Arial" panose="020B0604020202020204" pitchFamily="34" charset="0"/>
              </a:rPr>
              <a:t> a </a:t>
            </a:r>
            <a:r>
              <a:rPr lang="en-US" sz="900" dirty="0" err="1">
                <a:latin typeface="Calibri" panose="020F0502020204030204" pitchFamily="34" charset="0"/>
                <a:cs typeface="Arial" panose="020B0604020202020204" pitchFamily="34" charset="0"/>
              </a:rPr>
              <a:t>equipos</a:t>
            </a:r>
            <a:r>
              <a:rPr lang="en-US" sz="900" dirty="0">
                <a:latin typeface="Calibri" panose="020F0502020204030204" pitchFamily="34" charset="0"/>
                <a:cs typeface="Arial" panose="020B0604020202020204" pitchFamily="34" charset="0"/>
              </a:rPr>
              <a:t> de patio: </a:t>
            </a:r>
            <a:r>
              <a:rPr lang="en-US" sz="900" dirty="0" err="1">
                <a:latin typeface="Calibri" panose="020F0502020204030204" pitchFamily="34" charset="0"/>
                <a:cs typeface="Arial" panose="020B0604020202020204" pitchFamily="34" charset="0"/>
              </a:rPr>
              <a:t>Interruptores</a:t>
            </a:r>
            <a:r>
              <a:rPr lang="en-US" sz="900" dirty="0">
                <a:latin typeface="Calibri" panose="020F0502020204030204" pitchFamily="34" charset="0"/>
                <a:cs typeface="Arial" panose="020B0604020202020204" pitchFamily="34" charset="0"/>
              </a:rPr>
              <a:t> y </a:t>
            </a:r>
            <a:r>
              <a:rPr lang="en-US" sz="900" dirty="0" err="1">
                <a:latin typeface="Calibri" panose="020F0502020204030204" pitchFamily="34" charset="0"/>
                <a:cs typeface="Arial" panose="020B0604020202020204" pitchFamily="34" charset="0"/>
              </a:rPr>
              <a:t>Seccionadores</a:t>
            </a:r>
            <a:r>
              <a:rPr lang="en-US" sz="900" dirty="0">
                <a:latin typeface="Calibri" panose="020F0502020204030204" pitchFamily="34" charset="0"/>
                <a:cs typeface="Arial" panose="020B0604020202020204" pitchFamily="34" charset="0"/>
              </a:rPr>
              <a:t>, SIEMENS POWER ACADEMY, Javier </a:t>
            </a:r>
            <a:r>
              <a:rPr lang="en-US" sz="900" dirty="0" err="1">
                <a:latin typeface="Calibri" panose="020F0502020204030204" pitchFamily="34" charset="0"/>
                <a:cs typeface="Arial" panose="020B0604020202020204" pitchFamily="34" charset="0"/>
              </a:rPr>
              <a:t>Agudelo</a:t>
            </a:r>
            <a:r>
              <a:rPr lang="en-US" sz="900" dirty="0">
                <a:latin typeface="Calibri" panose="020F0502020204030204" pitchFamily="34" charset="0"/>
                <a:cs typeface="Arial" panose="020B0604020202020204" pitchFamily="34" charset="0"/>
              </a:rPr>
              <a:t>, 2018.</a:t>
            </a:r>
          </a:p>
          <a:p>
            <a:r>
              <a:rPr lang="en-US" sz="900" dirty="0">
                <a:latin typeface="Calibri" panose="020F0502020204030204" pitchFamily="34" charset="0"/>
                <a:cs typeface="Arial" panose="020B0604020202020204" pitchFamily="34" charset="0"/>
              </a:rPr>
              <a:t>.</a:t>
            </a:r>
          </a:p>
        </p:txBody>
      </p:sp>
      <p:pic>
        <p:nvPicPr>
          <p:cNvPr id="4" name="Imagen 3">
            <a:extLst>
              <a:ext uri="{FF2B5EF4-FFF2-40B4-BE49-F238E27FC236}">
                <a16:creationId xmlns:a16="http://schemas.microsoft.com/office/drawing/2014/main" id="{C6F915AF-CDEC-4F5D-8A77-7A8F8E200735}"/>
              </a:ext>
            </a:extLst>
          </p:cNvPr>
          <p:cNvPicPr>
            <a:picLocks noChangeAspect="1"/>
          </p:cNvPicPr>
          <p:nvPr/>
        </p:nvPicPr>
        <p:blipFill>
          <a:blip r:embed="rId3"/>
          <a:stretch>
            <a:fillRect/>
          </a:stretch>
        </p:blipFill>
        <p:spPr>
          <a:xfrm>
            <a:off x="1380527" y="2168516"/>
            <a:ext cx="7039657" cy="3547987"/>
          </a:xfrm>
          <a:prstGeom prst="rect">
            <a:avLst/>
          </a:prstGeom>
        </p:spPr>
      </p:pic>
    </p:spTree>
    <p:extLst>
      <p:ext uri="{BB962C8B-B14F-4D97-AF65-F5344CB8AC3E}">
        <p14:creationId xmlns:p14="http://schemas.microsoft.com/office/powerpoint/2010/main" val="1258505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17290" y="2544340"/>
            <a:ext cx="8208912" cy="3170099"/>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Análisis de resultados: Capacitancia (</a:t>
            </a:r>
            <a:r>
              <a:rPr lang="es-CO" sz="2000" b="1" dirty="0" err="1"/>
              <a:t>pF</a:t>
            </a:r>
            <a:r>
              <a:rPr lang="es-CO" sz="2000" b="1" dirty="0"/>
              <a:t>) y Corriente capacitiva (mA)</a:t>
            </a:r>
          </a:p>
          <a:p>
            <a:r>
              <a:rPr lang="es-CO" sz="2000" b="1" dirty="0"/>
              <a:t> </a:t>
            </a:r>
          </a:p>
          <a:p>
            <a:pPr marL="342900" indent="-342900">
              <a:buFontTx/>
              <a:buChar char="-"/>
            </a:pPr>
            <a:r>
              <a:rPr lang="es-CO" sz="2000" dirty="0"/>
              <a:t>La capacitancia puede cambiar a lo largo del tiempo:</a:t>
            </a:r>
          </a:p>
          <a:p>
            <a:pPr marL="342900" indent="-342900">
              <a:buFontTx/>
              <a:buChar char="-"/>
            </a:pPr>
            <a:r>
              <a:rPr lang="es-CO" sz="2000" dirty="0"/>
              <a:t>&lt; ±5%, no requiere investigación.</a:t>
            </a:r>
          </a:p>
          <a:p>
            <a:pPr marL="342900" indent="-342900">
              <a:buFontTx/>
              <a:buChar char="-"/>
            </a:pPr>
            <a:r>
              <a:rPr lang="es-CO" sz="2000" dirty="0"/>
              <a:t>Entre 5% y 10%, puede ser causa de envejecimiento, requiere investigación.</a:t>
            </a:r>
          </a:p>
          <a:p>
            <a:pPr marL="342900" indent="-342900">
              <a:buFontTx/>
              <a:buChar char="-"/>
            </a:pPr>
            <a:r>
              <a:rPr lang="es-CO" sz="2000" dirty="0"/>
              <a:t>&gt; 10%, sacar de servicio y realizar análisis profundo.</a:t>
            </a:r>
          </a:p>
          <a:p>
            <a:pPr marL="342900" indent="-342900">
              <a:buFontTx/>
              <a:buChar char="-"/>
            </a:pPr>
            <a:endParaRPr lang="es-CO" sz="2000" dirty="0"/>
          </a:p>
          <a:p>
            <a:pPr marL="342900" indent="-342900">
              <a:buFontTx/>
              <a:buChar char="-"/>
            </a:pPr>
            <a:endParaRPr lang="es-CO" sz="2000" dirty="0"/>
          </a:p>
          <a:p>
            <a:endParaRPr lang="es-CO" sz="2000" dirty="0"/>
          </a:p>
        </p:txBody>
      </p:sp>
      <p:sp>
        <p:nvSpPr>
          <p:cNvPr id="3" name="Rectángulo 2">
            <a:extLst>
              <a:ext uri="{FF2B5EF4-FFF2-40B4-BE49-F238E27FC236}">
                <a16:creationId xmlns:a16="http://schemas.microsoft.com/office/drawing/2014/main" id="{B4919DF0-1330-428F-8E5F-41383BFEF554}"/>
              </a:ext>
            </a:extLst>
          </p:cNvPr>
          <p:cNvSpPr/>
          <p:nvPr/>
        </p:nvSpPr>
        <p:spPr>
          <a:xfrm>
            <a:off x="240942" y="6379249"/>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[14] Importance of Testing SF6 Breaker, Mike Anderson,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Engineering Company</a:t>
            </a:r>
          </a:p>
        </p:txBody>
      </p:sp>
    </p:spTree>
    <p:extLst>
      <p:ext uri="{BB962C8B-B14F-4D97-AF65-F5344CB8AC3E}">
        <p14:creationId xmlns:p14="http://schemas.microsoft.com/office/powerpoint/2010/main" val="5989883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17290" y="2544340"/>
            <a:ext cx="8208912" cy="4708981"/>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Análisis de resultados: Corriente resistiva (mA)</a:t>
            </a:r>
          </a:p>
          <a:p>
            <a:r>
              <a:rPr lang="es-CO" sz="2000" b="1" dirty="0"/>
              <a:t> </a:t>
            </a:r>
          </a:p>
          <a:p>
            <a:pPr marL="342900" indent="-342900">
              <a:buFont typeface="Wingdings" panose="05000000000000000000" pitchFamily="2" charset="2"/>
              <a:buChar char="Ø"/>
            </a:pPr>
            <a:r>
              <a:rPr lang="es-CO" sz="2000" dirty="0"/>
              <a:t>Interruptor de tanque vivo: </a:t>
            </a:r>
          </a:p>
          <a:p>
            <a:endParaRPr lang="es-CO" sz="2000" dirty="0"/>
          </a:p>
          <a:p>
            <a:pPr marL="342900" indent="-342900">
              <a:buFontTx/>
              <a:buChar char="-"/>
            </a:pPr>
            <a:r>
              <a:rPr lang="es-CO" sz="2000" dirty="0"/>
              <a:t>Pérdidas menores a 20mW en la cámara.</a:t>
            </a:r>
          </a:p>
          <a:p>
            <a:pPr marL="342900" indent="-342900">
              <a:buFontTx/>
              <a:buChar char="-"/>
            </a:pPr>
            <a:r>
              <a:rPr lang="es-CO" sz="2000" dirty="0"/>
              <a:t>Pérdidas menores a 30mW en las columnas soportes.</a:t>
            </a:r>
          </a:p>
          <a:p>
            <a:pPr marL="342900" indent="-342900">
              <a:buFontTx/>
              <a:buChar char="-"/>
            </a:pPr>
            <a:endParaRPr lang="es-CO" sz="2000" dirty="0"/>
          </a:p>
          <a:p>
            <a:pPr marL="342900" indent="-342900">
              <a:buFont typeface="Wingdings" panose="05000000000000000000" pitchFamily="2" charset="2"/>
              <a:buChar char="Ø"/>
            </a:pPr>
            <a:r>
              <a:rPr lang="es-CO" sz="2000" dirty="0"/>
              <a:t>Interruptor de tanque muerto:</a:t>
            </a:r>
          </a:p>
          <a:p>
            <a:endParaRPr lang="es-CO" sz="2000" dirty="0"/>
          </a:p>
          <a:p>
            <a:pPr marL="342900" indent="-342900">
              <a:buFontTx/>
              <a:buChar char="-"/>
            </a:pPr>
            <a:r>
              <a:rPr lang="es-CO" sz="2000" dirty="0"/>
              <a:t>Pérdidas menores a 10mW en la cámara.</a:t>
            </a:r>
          </a:p>
          <a:p>
            <a:endParaRPr lang="es-CO" sz="2000" dirty="0"/>
          </a:p>
          <a:p>
            <a:pPr marL="342900" indent="-342900">
              <a:buFontTx/>
              <a:buChar char="-"/>
            </a:pPr>
            <a:endParaRPr lang="es-CO" sz="2000" dirty="0"/>
          </a:p>
          <a:p>
            <a:pPr marL="342900" indent="-342900">
              <a:buFontTx/>
              <a:buChar char="-"/>
            </a:pPr>
            <a:endParaRPr lang="es-CO" sz="2000" dirty="0"/>
          </a:p>
          <a:p>
            <a:pPr marL="342900" indent="-342900">
              <a:buFontTx/>
              <a:buChar char="-"/>
            </a:pPr>
            <a:endParaRPr lang="es-CO" sz="2000" dirty="0"/>
          </a:p>
          <a:p>
            <a:endParaRPr lang="es-CO" sz="2000" dirty="0"/>
          </a:p>
        </p:txBody>
      </p:sp>
      <p:sp>
        <p:nvSpPr>
          <p:cNvPr id="3" name="Rectángulo 2">
            <a:extLst>
              <a:ext uri="{FF2B5EF4-FFF2-40B4-BE49-F238E27FC236}">
                <a16:creationId xmlns:a16="http://schemas.microsoft.com/office/drawing/2014/main" id="{B4919DF0-1330-428F-8E5F-41383BFEF554}"/>
              </a:ext>
            </a:extLst>
          </p:cNvPr>
          <p:cNvSpPr/>
          <p:nvPr/>
        </p:nvSpPr>
        <p:spPr>
          <a:xfrm>
            <a:off x="265976" y="6353075"/>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[15] Importance of Testing SF6 Breaker, Mike Anderson,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Engineering Company</a:t>
            </a:r>
          </a:p>
        </p:txBody>
      </p:sp>
    </p:spTree>
    <p:extLst>
      <p:ext uri="{BB962C8B-B14F-4D97-AF65-F5344CB8AC3E}">
        <p14:creationId xmlns:p14="http://schemas.microsoft.com/office/powerpoint/2010/main" val="17880710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Prueba Factor de Potencia</a:t>
              </a:r>
            </a:p>
          </p:txBody>
        </p:sp>
      </p:grpSp>
      <p:sp>
        <p:nvSpPr>
          <p:cNvPr id="10" name="CuadroTexto 9">
            <a:extLst>
              <a:ext uri="{FF2B5EF4-FFF2-40B4-BE49-F238E27FC236}">
                <a16:creationId xmlns:a16="http://schemas.microsoft.com/office/drawing/2014/main" id="{33A2875D-5E98-46D8-B44B-FA519B4157C0}"/>
              </a:ext>
            </a:extLst>
          </p:cNvPr>
          <p:cNvSpPr txBox="1"/>
          <p:nvPr/>
        </p:nvSpPr>
        <p:spPr>
          <a:xfrm>
            <a:off x="417290" y="2544340"/>
            <a:ext cx="8208912" cy="2862322"/>
          </a:xfrm>
          <a:prstGeom prst="rect">
            <a:avLst/>
          </a:prstGeom>
          <a:noFill/>
        </p:spPr>
        <p:txBody>
          <a:bodyPr wrap="square" rtlCol="0">
            <a:spAutoFit/>
          </a:bodyPr>
          <a:lstStyle/>
          <a:p>
            <a:pPr marL="342900" indent="-342900">
              <a:buFont typeface="Wingdings" panose="05000000000000000000" pitchFamily="2" charset="2"/>
              <a:buChar char="v"/>
            </a:pPr>
            <a:r>
              <a:rPr lang="es-CO" sz="2000" b="1" dirty="0"/>
              <a:t>Para tener en cuenta:</a:t>
            </a:r>
          </a:p>
          <a:p>
            <a:pPr marL="285750" indent="-285750">
              <a:buFont typeface="Wingdings" panose="05000000000000000000" pitchFamily="2" charset="2"/>
              <a:buChar char="Ø"/>
            </a:pPr>
            <a:endParaRPr lang="es-CO" sz="2000" dirty="0"/>
          </a:p>
          <a:p>
            <a:pPr marL="285750" indent="-285750">
              <a:buFont typeface="Wingdings" panose="05000000000000000000" pitchFamily="2" charset="2"/>
              <a:buChar char="Ø"/>
            </a:pPr>
            <a:r>
              <a:rPr lang="es-CO" sz="2000" dirty="0"/>
              <a:t>El factor de potencia mide la degradación del material y/o aislamiento.</a:t>
            </a:r>
          </a:p>
          <a:p>
            <a:pPr marL="285750" indent="-285750">
              <a:buFont typeface="Wingdings" panose="05000000000000000000" pitchFamily="2" charset="2"/>
              <a:buChar char="Ø"/>
            </a:pPr>
            <a:r>
              <a:rPr lang="es-CO" sz="2000" dirty="0"/>
              <a:t>Es una ensayo NO destructivo, por eso, los limites de tensión FASE-TIERRA deben ser respetados.</a:t>
            </a:r>
          </a:p>
          <a:p>
            <a:pPr marL="285750" indent="-285750">
              <a:buFont typeface="Wingdings" panose="05000000000000000000" pitchFamily="2" charset="2"/>
              <a:buChar char="Ø"/>
            </a:pPr>
            <a:r>
              <a:rPr lang="es-CO" sz="2000" dirty="0"/>
              <a:t>Independiente de la tensión de ensayo.</a:t>
            </a:r>
          </a:p>
          <a:p>
            <a:pPr marL="285750" indent="-285750">
              <a:buFont typeface="Wingdings" panose="05000000000000000000" pitchFamily="2" charset="2"/>
              <a:buChar char="Ø"/>
            </a:pPr>
            <a:r>
              <a:rPr lang="es-CO" sz="2000" dirty="0"/>
              <a:t>Independiente del tamaño del equipo - Facilita estudios y comparaciones.</a:t>
            </a:r>
          </a:p>
          <a:p>
            <a:pPr marL="285750" indent="-285750">
              <a:buFont typeface="Wingdings" panose="05000000000000000000" pitchFamily="2" charset="2"/>
              <a:buChar char="Ø"/>
            </a:pPr>
            <a:r>
              <a:rPr lang="es-CO" sz="2000" dirty="0"/>
              <a:t>Sensible a la temperatura - Debe corregirse ´para equipos con aislamiento líquido (a una referencia de 20°C).</a:t>
            </a:r>
          </a:p>
        </p:txBody>
      </p:sp>
      <p:sp>
        <p:nvSpPr>
          <p:cNvPr id="3" name="Rectángulo 2">
            <a:extLst>
              <a:ext uri="{FF2B5EF4-FFF2-40B4-BE49-F238E27FC236}">
                <a16:creationId xmlns:a16="http://schemas.microsoft.com/office/drawing/2014/main" id="{B4919DF0-1330-428F-8E5F-41383BFEF554}"/>
              </a:ext>
            </a:extLst>
          </p:cNvPr>
          <p:cNvSpPr/>
          <p:nvPr/>
        </p:nvSpPr>
        <p:spPr>
          <a:xfrm>
            <a:off x="265976" y="6420221"/>
            <a:ext cx="8432234" cy="230832"/>
          </a:xfrm>
          <a:prstGeom prst="rect">
            <a:avLst/>
          </a:prstGeom>
        </p:spPr>
        <p:txBody>
          <a:bodyPr wrap="square">
            <a:spAutoFit/>
          </a:bodyPr>
          <a:lstStyle/>
          <a:p>
            <a:r>
              <a:rPr lang="en-US" sz="900" dirty="0">
                <a:latin typeface="Calibri" panose="020F0502020204030204" pitchFamily="34" charset="0"/>
                <a:cs typeface="Arial" panose="020B0604020202020204" pitchFamily="34" charset="0"/>
              </a:rPr>
              <a:t>[13] Manual de </a:t>
            </a:r>
            <a:r>
              <a:rPr lang="en-US" sz="900" dirty="0" err="1">
                <a:latin typeface="Calibri" panose="020F0502020204030204" pitchFamily="34" charset="0"/>
                <a:cs typeface="Arial" panose="020B0604020202020204" pitchFamily="34" charset="0"/>
              </a:rPr>
              <a:t>entrenamiento</a:t>
            </a:r>
            <a:r>
              <a:rPr lang="en-US" sz="900" dirty="0">
                <a:latin typeface="Calibri" panose="020F0502020204030204" pitchFamily="34" charset="0"/>
                <a:cs typeface="Arial" panose="020B0604020202020204" pitchFamily="34" charset="0"/>
              </a:rPr>
              <a:t> </a:t>
            </a:r>
            <a:r>
              <a:rPr lang="en-US" sz="900" dirty="0" err="1">
                <a:latin typeface="Calibri" panose="020F0502020204030204" pitchFamily="34" charset="0"/>
                <a:cs typeface="Arial" panose="020B0604020202020204" pitchFamily="34" charset="0"/>
              </a:rPr>
              <a:t>analizador</a:t>
            </a:r>
            <a:r>
              <a:rPr lang="en-US" sz="900" dirty="0">
                <a:latin typeface="Calibri" panose="020F0502020204030204" pitchFamily="34" charset="0"/>
                <a:cs typeface="Arial" panose="020B0604020202020204" pitchFamily="34" charset="0"/>
              </a:rPr>
              <a:t> de </a:t>
            </a:r>
            <a:r>
              <a:rPr lang="en-US" sz="900" dirty="0" err="1">
                <a:latin typeface="Calibri" panose="020F0502020204030204" pitchFamily="34" charset="0"/>
                <a:cs typeface="Arial" panose="020B0604020202020204" pitchFamily="34" charset="0"/>
              </a:rPr>
              <a:t>aislamiento</a:t>
            </a:r>
            <a:r>
              <a:rPr lang="en-US" sz="900" dirty="0">
                <a:latin typeface="Calibri" panose="020F0502020204030204" pitchFamily="34" charset="0"/>
                <a:cs typeface="Arial" panose="020B0604020202020204" pitchFamily="34" charset="0"/>
              </a:rPr>
              <a:t> M4100, </a:t>
            </a:r>
            <a:r>
              <a:rPr lang="en-US" sz="900" dirty="0" err="1">
                <a:latin typeface="Calibri" panose="020F0502020204030204" pitchFamily="34" charset="0"/>
                <a:cs typeface="Arial" panose="020B0604020202020204" pitchFamily="34" charset="0"/>
              </a:rPr>
              <a:t>Doble</a:t>
            </a:r>
            <a:r>
              <a:rPr lang="en-US" sz="900" dirty="0">
                <a:latin typeface="Calibri" panose="020F0502020204030204" pitchFamily="34" charset="0"/>
                <a:cs typeface="Arial" panose="020B0604020202020204" pitchFamily="34" charset="0"/>
              </a:rPr>
              <a:t> Company.</a:t>
            </a:r>
          </a:p>
        </p:txBody>
      </p:sp>
    </p:spTree>
    <p:extLst>
      <p:ext uri="{BB962C8B-B14F-4D97-AF65-F5344CB8AC3E}">
        <p14:creationId xmlns:p14="http://schemas.microsoft.com/office/powerpoint/2010/main" val="33509032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Referencias</a:t>
              </a:r>
            </a:p>
          </p:txBody>
        </p:sp>
      </p:grpSp>
      <p:sp>
        <p:nvSpPr>
          <p:cNvPr id="4" name="Rectángulo 3">
            <a:extLst>
              <a:ext uri="{FF2B5EF4-FFF2-40B4-BE49-F238E27FC236}">
                <a16:creationId xmlns:a16="http://schemas.microsoft.com/office/drawing/2014/main" id="{9889DA23-1C76-4456-83BB-5B0DBE0375A9}"/>
              </a:ext>
            </a:extLst>
          </p:cNvPr>
          <p:cNvSpPr/>
          <p:nvPr/>
        </p:nvSpPr>
        <p:spPr>
          <a:xfrm>
            <a:off x="611593" y="2378786"/>
            <a:ext cx="7874319" cy="3067378"/>
          </a:xfrm>
          <a:prstGeom prst="rect">
            <a:avLst/>
          </a:prstGeom>
        </p:spPr>
        <p:txBody>
          <a:bodyPr wrap="square">
            <a:spAutoFit/>
          </a:bodyPr>
          <a:lstStyle/>
          <a:p>
            <a:pPr>
              <a:lnSpc>
                <a:spcPct val="107000"/>
              </a:lnSpc>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[1] IEEE C37.100-1992 – IEEE Standard Definitions for Power Switchgear.</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sz="1600" dirty="0">
                <a:latin typeface="Calibri" panose="020F0502020204030204" pitchFamily="34" charset="0"/>
                <a:ea typeface="Calibri" panose="020F0502020204030204" pitchFamily="34" charset="0"/>
                <a:cs typeface="Times New Roman" panose="02020603050405020304" pitchFamily="18" charset="0"/>
              </a:rPr>
              <a:t>[2] Subestaciones de Alta y Extra Alta </a:t>
            </a:r>
            <a:r>
              <a:rPr lang="es-CO" sz="1600" dirty="0" err="1">
                <a:latin typeface="Calibri" panose="020F0502020204030204" pitchFamily="34" charset="0"/>
                <a:ea typeface="Calibri" panose="020F0502020204030204" pitchFamily="34" charset="0"/>
                <a:cs typeface="Times New Roman" panose="02020603050405020304" pitchFamily="18" charset="0"/>
              </a:rPr>
              <a:t>Tension</a:t>
            </a:r>
            <a:r>
              <a:rPr lang="es-CO" sz="1600" dirty="0">
                <a:latin typeface="Calibri" panose="020F0502020204030204" pitchFamily="34" charset="0"/>
                <a:ea typeface="Calibri" panose="020F0502020204030204" pitchFamily="34" charset="0"/>
                <a:cs typeface="Times New Roman" panose="02020603050405020304" pitchFamily="18" charset="0"/>
              </a:rPr>
              <a:t>, </a:t>
            </a:r>
            <a:r>
              <a:rPr lang="es-CO" sz="1600" dirty="0" err="1">
                <a:latin typeface="Calibri" panose="020F0502020204030204" pitchFamily="34" charset="0"/>
                <a:ea typeface="Calibri" panose="020F0502020204030204" pitchFamily="34" charset="0"/>
                <a:cs typeface="Times New Roman" panose="02020603050405020304" pitchFamily="18" charset="0"/>
              </a:rPr>
              <a:t>Mejia</a:t>
            </a:r>
            <a:r>
              <a:rPr lang="es-CO" sz="1600" dirty="0">
                <a:latin typeface="Calibri" panose="020F0502020204030204" pitchFamily="34" charset="0"/>
                <a:ea typeface="Calibri" panose="020F0502020204030204" pitchFamily="34" charset="0"/>
                <a:cs typeface="Times New Roman" panose="02020603050405020304" pitchFamily="18" charset="0"/>
              </a:rPr>
              <a:t> Villegas S.A., Segunda Edición. </a:t>
            </a:r>
          </a:p>
          <a:p>
            <a:pPr>
              <a:lnSpc>
                <a:spcPct val="107000"/>
              </a:lnSpc>
              <a:spcAft>
                <a:spcPts val="800"/>
              </a:spcAft>
            </a:pPr>
            <a:r>
              <a:rPr lang="es-CO" sz="1600" dirty="0">
                <a:latin typeface="Calibri" panose="020F0502020204030204" pitchFamily="34" charset="0"/>
                <a:ea typeface="Calibri" panose="020F0502020204030204" pitchFamily="34" charset="0"/>
                <a:cs typeface="Times New Roman" panose="02020603050405020304" pitchFamily="18" charset="0"/>
              </a:rPr>
              <a:t>[3] Seminario de pruebas no invasivas a Interruptores de Potencia en SF6, Alexander Herrera, OMICRON </a:t>
            </a:r>
            <a:r>
              <a:rPr lang="es-CO" sz="1600" dirty="0" err="1">
                <a:latin typeface="Calibri" panose="020F0502020204030204" pitchFamily="34" charset="0"/>
                <a:ea typeface="Calibri" panose="020F0502020204030204" pitchFamily="34" charset="0"/>
                <a:cs typeface="Times New Roman" panose="02020603050405020304" pitchFamily="18" charset="0"/>
              </a:rPr>
              <a:t>electronics</a:t>
            </a:r>
            <a:r>
              <a:rPr lang="es-CO" sz="1600" dirty="0">
                <a:latin typeface="Calibri" panose="020F0502020204030204" pitchFamily="34" charset="0"/>
                <a:ea typeface="Calibri" panose="020F0502020204030204" pitchFamily="34" charset="0"/>
                <a:cs typeface="Times New Roman" panose="02020603050405020304" pitchFamily="18" charset="0"/>
              </a:rPr>
              <a:t> </a:t>
            </a:r>
            <a:r>
              <a:rPr lang="es-CO" sz="1600" dirty="0" err="1">
                <a:latin typeface="Calibri" panose="020F0502020204030204" pitchFamily="34" charset="0"/>
                <a:ea typeface="Calibri" panose="020F0502020204030204" pitchFamily="34" charset="0"/>
                <a:cs typeface="Times New Roman" panose="02020603050405020304" pitchFamily="18" charset="0"/>
              </a:rPr>
              <a:t>Deutschland</a:t>
            </a:r>
            <a:r>
              <a:rPr lang="es-CO" sz="1600" dirty="0">
                <a:latin typeface="Calibri" panose="020F0502020204030204" pitchFamily="34" charset="0"/>
                <a:ea typeface="Calibri" panose="020F0502020204030204" pitchFamily="34" charset="0"/>
                <a:cs typeface="Times New Roman" panose="02020603050405020304" pitchFamily="18" charset="0"/>
              </a:rPr>
              <a:t>, 2017. </a:t>
            </a:r>
          </a:p>
          <a:p>
            <a:pPr>
              <a:lnSpc>
                <a:spcPct val="107000"/>
              </a:lnSpc>
              <a:spcAft>
                <a:spcPts val="800"/>
              </a:spcAft>
            </a:pPr>
            <a:r>
              <a:rPr lang="es-CO" sz="1600" dirty="0">
                <a:latin typeface="Calibri" panose="020F0502020204030204" pitchFamily="34" charset="0"/>
                <a:ea typeface="Calibri" panose="020F0502020204030204" pitchFamily="34" charset="0"/>
                <a:cs typeface="Times New Roman" panose="02020603050405020304" pitchFamily="18" charset="0"/>
              </a:rPr>
              <a:t>[4] Seminario </a:t>
            </a:r>
            <a:r>
              <a:rPr lang="es-CO" sz="1600" dirty="0" err="1">
                <a:latin typeface="Calibri" panose="020F0502020204030204" pitchFamily="34" charset="0"/>
                <a:ea typeface="Calibri" panose="020F0502020204030204" pitchFamily="34" charset="0"/>
                <a:cs typeface="Times New Roman" panose="02020603050405020304" pitchFamily="18" charset="0"/>
              </a:rPr>
              <a:t>Megger</a:t>
            </a:r>
            <a:r>
              <a:rPr lang="es-CO" sz="1600" dirty="0">
                <a:latin typeface="Calibri" panose="020F0502020204030204" pitchFamily="34" charset="0"/>
                <a:ea typeface="Calibri" panose="020F0502020204030204" pitchFamily="34" charset="0"/>
                <a:cs typeface="Times New Roman" panose="02020603050405020304" pitchFamily="18" charset="0"/>
              </a:rPr>
              <a:t>, Fundamentos Básicos de Interruptores, </a:t>
            </a:r>
            <a:r>
              <a:rPr lang="es-CO" sz="1600" dirty="0" err="1">
                <a:latin typeface="Calibri" panose="020F0502020204030204" pitchFamily="34" charset="0"/>
                <a:ea typeface="Calibri" panose="020F0502020204030204" pitchFamily="34" charset="0"/>
                <a:cs typeface="Times New Roman" panose="02020603050405020304" pitchFamily="18" charset="0"/>
              </a:rPr>
              <a:t>Raidel</a:t>
            </a:r>
            <a:r>
              <a:rPr lang="es-CO" sz="1600" dirty="0">
                <a:latin typeface="Calibri" panose="020F0502020204030204" pitchFamily="34" charset="0"/>
                <a:ea typeface="Calibri" panose="020F0502020204030204" pitchFamily="34" charset="0"/>
                <a:cs typeface="Times New Roman" panose="02020603050405020304" pitchFamily="18" charset="0"/>
              </a:rPr>
              <a:t> Coa, 2019.</a:t>
            </a:r>
          </a:p>
          <a:p>
            <a:pPr>
              <a:lnSpc>
                <a:spcPct val="107000"/>
              </a:lnSpc>
              <a:spcAft>
                <a:spcPts val="800"/>
              </a:spcAft>
            </a:pPr>
            <a:r>
              <a:rPr lang="es-CO" sz="1600" dirty="0">
                <a:latin typeface="Calibri" panose="020F0502020204030204" pitchFamily="34" charset="0"/>
                <a:ea typeface="Calibri" panose="020F0502020204030204" pitchFamily="34" charset="0"/>
                <a:cs typeface="Times New Roman" panose="02020603050405020304" pitchFamily="18" charset="0"/>
              </a:rPr>
              <a:t>[5] Jornada técnica ABB, Interruptores de Alta Tensión: Nuevas </a:t>
            </a:r>
            <a:r>
              <a:rPr lang="es-CO" sz="1600" dirty="0" err="1">
                <a:latin typeface="Calibri" panose="020F0502020204030204" pitchFamily="34" charset="0"/>
                <a:ea typeface="Calibri" panose="020F0502020204030204" pitchFamily="34" charset="0"/>
                <a:cs typeface="Times New Roman" panose="02020603050405020304" pitchFamily="18" charset="0"/>
              </a:rPr>
              <a:t>Tecnologias</a:t>
            </a:r>
            <a:r>
              <a:rPr lang="es-CO" sz="1600" dirty="0">
                <a:latin typeface="Calibri" panose="020F0502020204030204" pitchFamily="34" charset="0"/>
                <a:ea typeface="Calibri" panose="020F0502020204030204" pitchFamily="34" charset="0"/>
                <a:cs typeface="Times New Roman" panose="02020603050405020304" pitchFamily="18" charset="0"/>
              </a:rPr>
              <a:t> para el Desarrollo sostenible, Lima, Perú, 2015.</a:t>
            </a:r>
          </a:p>
          <a:p>
            <a:pPr>
              <a:lnSpc>
                <a:spcPct val="107000"/>
              </a:lnSpc>
              <a:spcAft>
                <a:spcPts val="800"/>
              </a:spcAft>
            </a:pPr>
            <a:r>
              <a:rPr lang="es-CO" sz="1600" dirty="0">
                <a:latin typeface="Calibri" panose="020F0502020204030204" pitchFamily="34" charset="0"/>
                <a:ea typeface="Calibri" panose="020F0502020204030204" pitchFamily="34" charset="0"/>
                <a:cs typeface="Times New Roman" panose="02020603050405020304" pitchFamily="18" charset="0"/>
              </a:rPr>
              <a:t>[6] </a:t>
            </a:r>
            <a:r>
              <a:rPr lang="es-CO" sz="1600" dirty="0" err="1">
                <a:latin typeface="Calibri" panose="020F0502020204030204" pitchFamily="34" charset="0"/>
                <a:ea typeface="Calibri" panose="020F0502020204030204" pitchFamily="34" charset="0"/>
                <a:cs typeface="Times New Roman" panose="02020603050405020304" pitchFamily="18" charset="0"/>
              </a:rPr>
              <a:t>Guia</a:t>
            </a:r>
            <a:r>
              <a:rPr lang="es-CO" sz="1600" dirty="0">
                <a:latin typeface="Calibri" panose="020F0502020204030204" pitchFamily="34" charset="0"/>
                <a:ea typeface="Calibri" panose="020F0502020204030204" pitchFamily="34" charset="0"/>
                <a:cs typeface="Times New Roman" panose="02020603050405020304" pitchFamily="18" charset="0"/>
              </a:rPr>
              <a:t> de pruebas de Interruptores, </a:t>
            </a:r>
            <a:r>
              <a:rPr lang="es-CO" sz="1600" dirty="0" err="1">
                <a:latin typeface="Calibri" panose="020F0502020204030204" pitchFamily="34" charset="0"/>
                <a:ea typeface="Calibri" panose="020F0502020204030204" pitchFamily="34" charset="0"/>
                <a:cs typeface="Times New Roman" panose="02020603050405020304" pitchFamily="18" charset="0"/>
              </a:rPr>
              <a:t>Megger</a:t>
            </a:r>
            <a:r>
              <a:rPr lang="es-CO" sz="16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s-CO" sz="1600" dirty="0">
                <a:latin typeface="Calibri" panose="020F0502020204030204" pitchFamily="34" charset="0"/>
                <a:ea typeface="Calibri" panose="020F0502020204030204" pitchFamily="34" charset="0"/>
                <a:cs typeface="Times New Roman" panose="02020603050405020304" pitchFamily="18" charset="0"/>
              </a:rPr>
              <a:t>[7] IEC 62271-100.</a:t>
            </a:r>
          </a:p>
        </p:txBody>
      </p:sp>
    </p:spTree>
    <p:extLst>
      <p:ext uri="{BB962C8B-B14F-4D97-AF65-F5344CB8AC3E}">
        <p14:creationId xmlns:p14="http://schemas.microsoft.com/office/powerpoint/2010/main" val="18524954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417290" y="94862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defTabSz="1511300">
                <a:lnSpc>
                  <a:spcPct val="90000"/>
                </a:lnSpc>
                <a:spcBef>
                  <a:spcPct val="0"/>
                </a:spcBef>
                <a:spcAft>
                  <a:spcPct val="35000"/>
                </a:spcAft>
              </a:pPr>
              <a:r>
                <a:rPr lang="es-CO" sz="2800" b="1" kern="1200" dirty="0">
                  <a:solidFill>
                    <a:schemeClr val="tx1"/>
                  </a:solidFill>
                </a:rPr>
                <a:t>Referencias</a:t>
              </a:r>
            </a:p>
          </p:txBody>
        </p:sp>
      </p:grpSp>
      <p:sp>
        <p:nvSpPr>
          <p:cNvPr id="4" name="Rectángulo 3">
            <a:extLst>
              <a:ext uri="{FF2B5EF4-FFF2-40B4-BE49-F238E27FC236}">
                <a16:creationId xmlns:a16="http://schemas.microsoft.com/office/drawing/2014/main" id="{9889DA23-1C76-4456-83BB-5B0DBE0375A9}"/>
              </a:ext>
            </a:extLst>
          </p:cNvPr>
          <p:cNvSpPr/>
          <p:nvPr/>
        </p:nvSpPr>
        <p:spPr>
          <a:xfrm>
            <a:off x="611593" y="2265734"/>
            <a:ext cx="7874319" cy="3747436"/>
          </a:xfrm>
          <a:prstGeom prst="rect">
            <a:avLst/>
          </a:prstGeom>
        </p:spPr>
        <p:txBody>
          <a:bodyPr wrap="square">
            <a:spAutoFit/>
          </a:bodyPr>
          <a:lstStyle/>
          <a:p>
            <a:pPr>
              <a:lnSpc>
                <a:spcPct val="150000"/>
              </a:lnSpc>
            </a:pPr>
            <a:r>
              <a:rPr lang="es-CO" sz="1600" dirty="0"/>
              <a:t>[8] Pruebas a equipos de patio: Interruptores y Seccionadores, SIEMENS POWER ACADEMY, Javier Agudelo, 2018.</a:t>
            </a:r>
          </a:p>
          <a:p>
            <a:pPr>
              <a:lnSpc>
                <a:spcPct val="150000"/>
              </a:lnSpc>
            </a:pPr>
            <a:r>
              <a:rPr lang="en-US" sz="1600" dirty="0"/>
              <a:t>[9] Electrical Power Equipment Maintenance And Testing,  Segunda </a:t>
            </a:r>
            <a:r>
              <a:rPr lang="en-US" sz="1600" dirty="0" err="1"/>
              <a:t>Edición</a:t>
            </a:r>
            <a:r>
              <a:rPr lang="en-US" sz="1600" dirty="0"/>
              <a:t>, Paul Gill.</a:t>
            </a:r>
            <a:endParaRPr lang="es-CO" sz="1600" dirty="0"/>
          </a:p>
          <a:p>
            <a:pPr>
              <a:lnSpc>
                <a:spcPct val="150000"/>
              </a:lnSpc>
            </a:pPr>
            <a:r>
              <a:rPr lang="es-CO" sz="1600" dirty="0"/>
              <a:t>[10] Guía de la medición del aislamiento, CHAUVIN ARNOUX GROUP</a:t>
            </a:r>
          </a:p>
          <a:p>
            <a:pPr>
              <a:lnSpc>
                <a:spcPct val="150000"/>
              </a:lnSpc>
            </a:pPr>
            <a:r>
              <a:rPr lang="es-CO" sz="1600" dirty="0"/>
              <a:t>[11] Manual de procedimientos de pruebas de campo para equipo primario de subestaciones </a:t>
            </a:r>
            <a:r>
              <a:rPr lang="es-CO" sz="1600" dirty="0" err="1"/>
              <a:t>electricas</a:t>
            </a:r>
            <a:r>
              <a:rPr lang="es-CO" sz="1600" dirty="0"/>
              <a:t>, CFE, 2013</a:t>
            </a:r>
          </a:p>
          <a:p>
            <a:pPr>
              <a:lnSpc>
                <a:spcPct val="150000"/>
              </a:lnSpc>
            </a:pPr>
            <a:r>
              <a:rPr lang="en-US" sz="1600" dirty="0"/>
              <a:t>[12] STANDAR FOR ACCEPTANCE TESTING SPECIFICATIONS FOR ELECTRICAL POWER EQUIMENT AND SYSTEMS, 2013</a:t>
            </a:r>
            <a:endParaRPr lang="es-CO" sz="1600" dirty="0"/>
          </a:p>
          <a:p>
            <a:pPr>
              <a:lnSpc>
                <a:spcPct val="150000"/>
              </a:lnSpc>
            </a:pPr>
            <a:r>
              <a:rPr lang="es-CO" sz="1600" dirty="0"/>
              <a:t>[13] Manual de entrenamiento analizador de aislamiento M4100, Doble Company</a:t>
            </a:r>
          </a:p>
          <a:p>
            <a:pPr>
              <a:lnSpc>
                <a:spcPct val="150000"/>
              </a:lnSpc>
            </a:pPr>
            <a:r>
              <a:rPr lang="en-US" sz="1600" dirty="0"/>
              <a:t>[14] Importance of Testing SF6 Breaker, Mike Anderson, </a:t>
            </a:r>
            <a:r>
              <a:rPr lang="en-US" sz="1600" dirty="0" err="1"/>
              <a:t>Doble</a:t>
            </a:r>
            <a:r>
              <a:rPr lang="en-US" sz="1600" dirty="0"/>
              <a:t> Engineering Company</a:t>
            </a:r>
            <a:endParaRPr lang="es-CO" sz="1600" dirty="0"/>
          </a:p>
        </p:txBody>
      </p:sp>
    </p:spTree>
    <p:extLst>
      <p:ext uri="{BB962C8B-B14F-4D97-AF65-F5344CB8AC3E}">
        <p14:creationId xmlns:p14="http://schemas.microsoft.com/office/powerpoint/2010/main" val="2076935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20184" y="307065"/>
            <a:ext cx="1187112" cy="406590"/>
          </a:xfrm>
          <a:prstGeom prst="rect">
            <a:avLst/>
          </a:prstGeom>
        </p:spPr>
      </p:pic>
      <p:sp>
        <p:nvSpPr>
          <p:cNvPr id="2" name="Marcador de número de diapositiva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92C4E-54AC-9341-A639-46F59E3ED4A6}" type="slidenum">
              <a:rPr kumimoji="0" lang="es-ES" sz="1200" b="0" i="0" u="none" strike="noStrike" kern="1200" cap="none" spc="0" normalizeH="0" baseline="0" noProof="0" smtClean="0">
                <a:ln>
                  <a:noFill/>
                </a:ln>
                <a:solidFill>
                  <a:srgbClr val="FD6600"/>
                </a:solidFill>
                <a:effectLst/>
                <a:uLnTx/>
                <a:uFillTx/>
                <a:latin typeface="Tahoma"/>
                <a:ea typeface="+mn-ea"/>
                <a:cs typeface="Tahom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s-ES" sz="1200" b="0" i="0" u="none" strike="noStrike" kern="1200" cap="none" spc="0" normalizeH="0" baseline="0" noProof="0" dirty="0">
              <a:ln>
                <a:noFill/>
              </a:ln>
              <a:solidFill>
                <a:srgbClr val="FD6600"/>
              </a:solidFill>
              <a:effectLst/>
              <a:uLnTx/>
              <a:uFillTx/>
              <a:latin typeface="Tahoma"/>
              <a:ea typeface="+mn-ea"/>
              <a:cs typeface="Tahoma"/>
            </a:endParaRPr>
          </a:p>
        </p:txBody>
      </p:sp>
      <p:grpSp>
        <p:nvGrpSpPr>
          <p:cNvPr id="5" name="Grupo 4">
            <a:extLst>
              <a:ext uri="{FF2B5EF4-FFF2-40B4-BE49-F238E27FC236}">
                <a16:creationId xmlns:a16="http://schemas.microsoft.com/office/drawing/2014/main" id="{68218758-98B6-45D4-81F2-D44CF07851C3}"/>
              </a:ext>
            </a:extLst>
          </p:cNvPr>
          <p:cNvGrpSpPr/>
          <p:nvPr/>
        </p:nvGrpSpPr>
        <p:grpSpPr>
          <a:xfrm>
            <a:off x="1145933" y="2924944"/>
            <a:ext cx="7615721" cy="815490"/>
            <a:chOff x="0" y="7790"/>
            <a:chExt cx="8130819" cy="815490"/>
          </a:xfrm>
          <a:scene3d>
            <a:camera prst="orthographicFront"/>
            <a:lightRig rig="flat" dir="t"/>
          </a:scene3d>
        </p:grpSpPr>
        <p:sp>
          <p:nvSpPr>
            <p:cNvPr id="6" name="Rectángulo: esquinas redondeadas 5">
              <a:extLst>
                <a:ext uri="{FF2B5EF4-FFF2-40B4-BE49-F238E27FC236}">
                  <a16:creationId xmlns:a16="http://schemas.microsoft.com/office/drawing/2014/main" id="{75487DC7-C37B-4931-BD7D-C81303447A4F}"/>
                </a:ext>
              </a:extLst>
            </p:cNvPr>
            <p:cNvSpPr/>
            <p:nvPr/>
          </p:nvSpPr>
          <p:spPr>
            <a:xfrm>
              <a:off x="0" y="7790"/>
              <a:ext cx="7735350" cy="81549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46737408-70C3-4C1E-8AA9-FD8F5A241724}"/>
                </a:ext>
              </a:extLst>
            </p:cNvPr>
            <p:cNvSpPr txBox="1"/>
            <p:nvPr/>
          </p:nvSpPr>
          <p:spPr>
            <a:xfrm>
              <a:off x="39808" y="47599"/>
              <a:ext cx="8091011" cy="735872"/>
            </a:xfrm>
            <a:prstGeom prst="rect">
              <a:avLst/>
            </a:prstGeom>
            <a:solidFill>
              <a:srgbClr val="FF6600"/>
            </a:solid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s-CO" sz="2800" b="1" kern="1200" dirty="0">
                  <a:solidFill>
                    <a:schemeClr val="tx1"/>
                  </a:solidFill>
                </a:rPr>
                <a:t>MUCHAS GRACIAS!!!</a:t>
              </a:r>
            </a:p>
          </p:txBody>
        </p:sp>
      </p:grpSp>
    </p:spTree>
    <p:extLst>
      <p:ext uri="{BB962C8B-B14F-4D97-AF65-F5344CB8AC3E}">
        <p14:creationId xmlns:p14="http://schemas.microsoft.com/office/powerpoint/2010/main" val="34481024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rta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ntilla Applus+ Co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Tema1</Template>
  <TotalTime>6777</TotalTime>
  <Words>3410</Words>
  <Application>Microsoft Office PowerPoint</Application>
  <PresentationFormat>Personalizado</PresentationFormat>
  <Paragraphs>374</Paragraphs>
  <Slides>61</Slides>
  <Notes>1</Notes>
  <HiddenSlides>0</HiddenSlides>
  <MMClips>0</MMClips>
  <ScaleCrop>false</ScaleCrop>
  <HeadingPairs>
    <vt:vector size="6" baseType="variant">
      <vt:variant>
        <vt:lpstr>Fuentes usadas</vt:lpstr>
      </vt:variant>
      <vt:variant>
        <vt:i4>5</vt:i4>
      </vt:variant>
      <vt:variant>
        <vt:lpstr>Tema</vt:lpstr>
      </vt:variant>
      <vt:variant>
        <vt:i4>5</vt:i4>
      </vt:variant>
      <vt:variant>
        <vt:lpstr>Títulos de diapositiva</vt:lpstr>
      </vt:variant>
      <vt:variant>
        <vt:i4>61</vt:i4>
      </vt:variant>
    </vt:vector>
  </HeadingPairs>
  <TitlesOfParts>
    <vt:vector size="71" baseType="lpstr">
      <vt:lpstr>Arial</vt:lpstr>
      <vt:lpstr>Calibri</vt:lpstr>
      <vt:lpstr>Lucida Grande</vt:lpstr>
      <vt:lpstr>Tahoma</vt:lpstr>
      <vt:lpstr>Wingdings</vt:lpstr>
      <vt:lpstr>Tema de Office</vt:lpstr>
      <vt:lpstr>Portada</vt:lpstr>
      <vt:lpstr>Plantilla Applus+ Corp.</vt:lpstr>
      <vt:lpstr>3_Tema de Office</vt:lpstr>
      <vt:lpstr>5_Tema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Monica Ciccardi</dc:creator>
  <cp:lastModifiedBy>Applus</cp:lastModifiedBy>
  <cp:revision>1232</cp:revision>
  <cp:lastPrinted>2017-04-12T12:20:58Z</cp:lastPrinted>
  <dcterms:created xsi:type="dcterms:W3CDTF">2014-03-20T12:28:33Z</dcterms:created>
  <dcterms:modified xsi:type="dcterms:W3CDTF">2019-07-27T05:43:08Z</dcterms:modified>
</cp:coreProperties>
</file>